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3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63FF9764-ABCD-425C-A47F-F2768C4DF891}"/>
              </a:ext>
            </a:extLst>
          </p:cNvPr>
          <p:cNvSpPr/>
          <p:nvPr/>
        </p:nvSpPr>
        <p:spPr>
          <a:xfrm>
            <a:off x="7311966" y="4551931"/>
            <a:ext cx="2171935" cy="2171935"/>
          </a:xfrm>
          <a:custGeom>
            <a:avLst/>
            <a:gdLst>
              <a:gd name="connsiteX0" fmla="*/ 2509996 w 2822046"/>
              <a:gd name="connsiteY0" fmla="*/ 0 h 2822046"/>
              <a:gd name="connsiteX1" fmla="*/ 2822046 w 2822046"/>
              <a:gd name="connsiteY1" fmla="*/ 0 h 2822046"/>
              <a:gd name="connsiteX2" fmla="*/ 2822046 w 2822046"/>
              <a:gd name="connsiteY2" fmla="*/ 2822046 h 2822046"/>
              <a:gd name="connsiteX3" fmla="*/ 0 w 2822046"/>
              <a:gd name="connsiteY3" fmla="*/ 2822046 h 2822046"/>
              <a:gd name="connsiteX4" fmla="*/ 0 w 2822046"/>
              <a:gd name="connsiteY4" fmla="*/ 2509996 h 2822046"/>
              <a:gd name="connsiteX0" fmla="*/ 2509996 w 2822046"/>
              <a:gd name="connsiteY0" fmla="*/ 0 h 2822046"/>
              <a:gd name="connsiteX1" fmla="*/ 2822046 w 2822046"/>
              <a:gd name="connsiteY1" fmla="*/ 0 h 2822046"/>
              <a:gd name="connsiteX2" fmla="*/ 2822046 w 2822046"/>
              <a:gd name="connsiteY2" fmla="*/ 2822046 h 2822046"/>
              <a:gd name="connsiteX3" fmla="*/ 0 w 2822046"/>
              <a:gd name="connsiteY3" fmla="*/ 2822046 h 2822046"/>
              <a:gd name="connsiteX4" fmla="*/ 0 w 2822046"/>
              <a:gd name="connsiteY4" fmla="*/ 2509996 h 2822046"/>
              <a:gd name="connsiteX5" fmla="*/ 2509996 w 2822046"/>
              <a:gd name="connsiteY5" fmla="*/ 0 h 2822046"/>
              <a:gd name="connsiteX0" fmla="*/ 2822046 w 2940856"/>
              <a:gd name="connsiteY0" fmla="*/ 2822046 h 2940856"/>
              <a:gd name="connsiteX1" fmla="*/ 0 w 2940856"/>
              <a:gd name="connsiteY1" fmla="*/ 2822046 h 2940856"/>
              <a:gd name="connsiteX2" fmla="*/ 0 w 2940856"/>
              <a:gd name="connsiteY2" fmla="*/ 2509996 h 2940856"/>
              <a:gd name="connsiteX3" fmla="*/ 2509996 w 2940856"/>
              <a:gd name="connsiteY3" fmla="*/ 0 h 2940856"/>
              <a:gd name="connsiteX4" fmla="*/ 2822046 w 2940856"/>
              <a:gd name="connsiteY4" fmla="*/ 0 h 2940856"/>
              <a:gd name="connsiteX5" fmla="*/ 2940856 w 2940856"/>
              <a:gd name="connsiteY5" fmla="*/ 2940856 h 2940856"/>
              <a:gd name="connsiteX0" fmla="*/ 2822046 w 2822046"/>
              <a:gd name="connsiteY0" fmla="*/ 2822046 h 2822046"/>
              <a:gd name="connsiteX1" fmla="*/ 0 w 2822046"/>
              <a:gd name="connsiteY1" fmla="*/ 2822046 h 2822046"/>
              <a:gd name="connsiteX2" fmla="*/ 0 w 2822046"/>
              <a:gd name="connsiteY2" fmla="*/ 2509996 h 2822046"/>
              <a:gd name="connsiteX3" fmla="*/ 2509996 w 2822046"/>
              <a:gd name="connsiteY3" fmla="*/ 0 h 2822046"/>
              <a:gd name="connsiteX4" fmla="*/ 2822046 w 2822046"/>
              <a:gd name="connsiteY4" fmla="*/ 0 h 2822046"/>
              <a:gd name="connsiteX0" fmla="*/ 0 w 2822046"/>
              <a:gd name="connsiteY0" fmla="*/ 2822046 h 2822046"/>
              <a:gd name="connsiteX1" fmla="*/ 0 w 2822046"/>
              <a:gd name="connsiteY1" fmla="*/ 2509996 h 2822046"/>
              <a:gd name="connsiteX2" fmla="*/ 2509996 w 2822046"/>
              <a:gd name="connsiteY2" fmla="*/ 0 h 2822046"/>
              <a:gd name="connsiteX3" fmla="*/ 2822046 w 2822046"/>
              <a:gd name="connsiteY3" fmla="*/ 0 h 2822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2046" h="2822046">
                <a:moveTo>
                  <a:pt x="0" y="2822046"/>
                </a:moveTo>
                <a:lnTo>
                  <a:pt x="0" y="2509996"/>
                </a:lnTo>
                <a:lnTo>
                  <a:pt x="2509996" y="0"/>
                </a:lnTo>
                <a:lnTo>
                  <a:pt x="2822046" y="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9230CB18-2151-4787-B5FB-FB0AD77A8664}"/>
              </a:ext>
            </a:extLst>
          </p:cNvPr>
          <p:cNvSpPr/>
          <p:nvPr/>
        </p:nvSpPr>
        <p:spPr>
          <a:xfrm>
            <a:off x="383615" y="783179"/>
            <a:ext cx="4719476" cy="2646786"/>
          </a:xfrm>
          <a:custGeom>
            <a:avLst/>
            <a:gdLst>
              <a:gd name="connsiteX0" fmla="*/ 0 w 6104965"/>
              <a:gd name="connsiteY0" fmla="*/ 0 h 3423799"/>
              <a:gd name="connsiteX1" fmla="*/ 6104965 w 6104965"/>
              <a:gd name="connsiteY1" fmla="*/ 0 h 3423799"/>
              <a:gd name="connsiteX2" fmla="*/ 6104965 w 6104965"/>
              <a:gd name="connsiteY2" fmla="*/ 1210694 h 3423799"/>
              <a:gd name="connsiteX3" fmla="*/ 3891859 w 6104965"/>
              <a:gd name="connsiteY3" fmla="*/ 3423799 h 3423799"/>
              <a:gd name="connsiteX4" fmla="*/ 0 w 6104965"/>
              <a:gd name="connsiteY4" fmla="*/ 3423799 h 3423799"/>
              <a:gd name="connsiteX0" fmla="*/ 0 w 6104965"/>
              <a:gd name="connsiteY0" fmla="*/ 0 h 3423799"/>
              <a:gd name="connsiteX1" fmla="*/ 6104965 w 6104965"/>
              <a:gd name="connsiteY1" fmla="*/ 0 h 3423799"/>
              <a:gd name="connsiteX2" fmla="*/ 6104965 w 6104965"/>
              <a:gd name="connsiteY2" fmla="*/ 1210694 h 3423799"/>
              <a:gd name="connsiteX3" fmla="*/ 3891859 w 6104965"/>
              <a:gd name="connsiteY3" fmla="*/ 3423799 h 3423799"/>
              <a:gd name="connsiteX4" fmla="*/ 0 w 6104965"/>
              <a:gd name="connsiteY4" fmla="*/ 3423799 h 3423799"/>
              <a:gd name="connsiteX5" fmla="*/ 118284 w 6104965"/>
              <a:gd name="connsiteY5" fmla="*/ 118284 h 3423799"/>
              <a:gd name="connsiteX0" fmla="*/ 0 w 6104965"/>
              <a:gd name="connsiteY0" fmla="*/ 0 h 3423799"/>
              <a:gd name="connsiteX1" fmla="*/ 6104965 w 6104965"/>
              <a:gd name="connsiteY1" fmla="*/ 0 h 3423799"/>
              <a:gd name="connsiteX2" fmla="*/ 6104965 w 6104965"/>
              <a:gd name="connsiteY2" fmla="*/ 1210694 h 3423799"/>
              <a:gd name="connsiteX3" fmla="*/ 3891859 w 6104965"/>
              <a:gd name="connsiteY3" fmla="*/ 3423799 h 3423799"/>
              <a:gd name="connsiteX4" fmla="*/ 0 w 6104965"/>
              <a:gd name="connsiteY4" fmla="*/ 3423799 h 3423799"/>
              <a:gd name="connsiteX0" fmla="*/ 6104965 w 6104965"/>
              <a:gd name="connsiteY0" fmla="*/ 0 h 3423799"/>
              <a:gd name="connsiteX1" fmla="*/ 6104965 w 6104965"/>
              <a:gd name="connsiteY1" fmla="*/ 1210694 h 3423799"/>
              <a:gd name="connsiteX2" fmla="*/ 3891859 w 6104965"/>
              <a:gd name="connsiteY2" fmla="*/ 3423799 h 3423799"/>
              <a:gd name="connsiteX3" fmla="*/ 0 w 6104965"/>
              <a:gd name="connsiteY3" fmla="*/ 3423799 h 3423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4965" h="3423799">
                <a:moveTo>
                  <a:pt x="6104965" y="0"/>
                </a:moveTo>
                <a:lnTo>
                  <a:pt x="6104965" y="1210694"/>
                </a:lnTo>
                <a:lnTo>
                  <a:pt x="3891859" y="3423799"/>
                </a:lnTo>
                <a:lnTo>
                  <a:pt x="0" y="3423799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170" name="グループ化 108">
            <a:extLst>
              <a:ext uri="{FF2B5EF4-FFF2-40B4-BE49-F238E27FC236}">
                <a16:creationId xmlns:a16="http://schemas.microsoft.com/office/drawing/2014/main" id="{00912E8A-E099-4B13-BAF2-B2ECE7F658A4}"/>
              </a:ext>
            </a:extLst>
          </p:cNvPr>
          <p:cNvGrpSpPr>
            <a:grpSpLocks/>
          </p:cNvGrpSpPr>
          <p:nvPr/>
        </p:nvGrpSpPr>
        <p:grpSpPr bwMode="auto">
          <a:xfrm>
            <a:off x="8211388" y="5273080"/>
            <a:ext cx="1039258" cy="1216039"/>
            <a:chOff x="-1981200" y="482600"/>
            <a:chExt cx="4927600" cy="5765800"/>
          </a:xfrm>
          <a:solidFill>
            <a:srgbClr val="92D050"/>
          </a:solidFill>
        </p:grpSpPr>
        <p:sp>
          <p:nvSpPr>
            <p:cNvPr id="171" name="フリーフォーム 109">
              <a:extLst>
                <a:ext uri="{FF2B5EF4-FFF2-40B4-BE49-F238E27FC236}">
                  <a16:creationId xmlns:a16="http://schemas.microsoft.com/office/drawing/2014/main" id="{D241912B-BE40-46C0-9597-530F8C752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81200" y="4356100"/>
              <a:ext cx="1435100" cy="1892300"/>
            </a:xfrm>
            <a:custGeom>
              <a:avLst/>
              <a:gdLst>
                <a:gd name="T0" fmla="*/ 1219200 w 1435100"/>
                <a:gd name="T1" fmla="*/ 50800 h 1892300"/>
                <a:gd name="T2" fmla="*/ 1079500 w 1435100"/>
                <a:gd name="T3" fmla="*/ 266700 h 1892300"/>
                <a:gd name="T4" fmla="*/ 812800 w 1435100"/>
                <a:gd name="T5" fmla="*/ 558800 h 1892300"/>
                <a:gd name="T6" fmla="*/ 647700 w 1435100"/>
                <a:gd name="T7" fmla="*/ 381000 h 1892300"/>
                <a:gd name="T8" fmla="*/ 469900 w 1435100"/>
                <a:gd name="T9" fmla="*/ 381000 h 1892300"/>
                <a:gd name="T10" fmla="*/ 469900 w 1435100"/>
                <a:gd name="T11" fmla="*/ 571500 h 1892300"/>
                <a:gd name="T12" fmla="*/ 685800 w 1435100"/>
                <a:gd name="T13" fmla="*/ 647700 h 1892300"/>
                <a:gd name="T14" fmla="*/ 558800 w 1435100"/>
                <a:gd name="T15" fmla="*/ 838200 h 1892300"/>
                <a:gd name="T16" fmla="*/ 317500 w 1435100"/>
                <a:gd name="T17" fmla="*/ 939800 h 1892300"/>
                <a:gd name="T18" fmla="*/ 241300 w 1435100"/>
                <a:gd name="T19" fmla="*/ 1054100 h 1892300"/>
                <a:gd name="T20" fmla="*/ 241300 w 1435100"/>
                <a:gd name="T21" fmla="*/ 1054100 h 1892300"/>
                <a:gd name="T22" fmla="*/ 203200 w 1435100"/>
                <a:gd name="T23" fmla="*/ 1308100 h 1892300"/>
                <a:gd name="T24" fmla="*/ 139700 w 1435100"/>
                <a:gd name="T25" fmla="*/ 1447800 h 1892300"/>
                <a:gd name="T26" fmla="*/ 0 w 1435100"/>
                <a:gd name="T27" fmla="*/ 1498600 h 1892300"/>
                <a:gd name="T28" fmla="*/ 50800 w 1435100"/>
                <a:gd name="T29" fmla="*/ 1892300 h 1892300"/>
                <a:gd name="T30" fmla="*/ 342900 w 1435100"/>
                <a:gd name="T31" fmla="*/ 1701800 h 1892300"/>
                <a:gd name="T32" fmla="*/ 266700 w 1435100"/>
                <a:gd name="T33" fmla="*/ 1587500 h 1892300"/>
                <a:gd name="T34" fmla="*/ 368300 w 1435100"/>
                <a:gd name="T35" fmla="*/ 1308100 h 1892300"/>
                <a:gd name="T36" fmla="*/ 508000 w 1435100"/>
                <a:gd name="T37" fmla="*/ 1308100 h 1892300"/>
                <a:gd name="T38" fmla="*/ 419100 w 1435100"/>
                <a:gd name="T39" fmla="*/ 1028700 h 1892300"/>
                <a:gd name="T40" fmla="*/ 596900 w 1435100"/>
                <a:gd name="T41" fmla="*/ 965200 h 1892300"/>
                <a:gd name="T42" fmla="*/ 800100 w 1435100"/>
                <a:gd name="T43" fmla="*/ 800100 h 1892300"/>
                <a:gd name="T44" fmla="*/ 990600 w 1435100"/>
                <a:gd name="T45" fmla="*/ 762000 h 1892300"/>
                <a:gd name="T46" fmla="*/ 1054100 w 1435100"/>
                <a:gd name="T47" fmla="*/ 584200 h 1892300"/>
                <a:gd name="T48" fmla="*/ 1257300 w 1435100"/>
                <a:gd name="T49" fmla="*/ 584200 h 1892300"/>
                <a:gd name="T50" fmla="*/ 1435100 w 1435100"/>
                <a:gd name="T51" fmla="*/ 228600 h 1892300"/>
                <a:gd name="T52" fmla="*/ 1308100 w 1435100"/>
                <a:gd name="T53" fmla="*/ 0 h 1892300"/>
                <a:gd name="T54" fmla="*/ 1219200 w 1435100"/>
                <a:gd name="T55" fmla="*/ 50800 h 189230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435100" h="1892300">
                  <a:moveTo>
                    <a:pt x="1219200" y="50800"/>
                  </a:moveTo>
                  <a:lnTo>
                    <a:pt x="1079500" y="266700"/>
                  </a:lnTo>
                  <a:lnTo>
                    <a:pt x="812800" y="558800"/>
                  </a:lnTo>
                  <a:lnTo>
                    <a:pt x="647700" y="381000"/>
                  </a:lnTo>
                  <a:lnTo>
                    <a:pt x="469900" y="381000"/>
                  </a:lnTo>
                  <a:lnTo>
                    <a:pt x="469900" y="571500"/>
                  </a:lnTo>
                  <a:lnTo>
                    <a:pt x="685800" y="647700"/>
                  </a:lnTo>
                  <a:lnTo>
                    <a:pt x="558800" y="838200"/>
                  </a:lnTo>
                  <a:lnTo>
                    <a:pt x="317500" y="939800"/>
                  </a:lnTo>
                  <a:lnTo>
                    <a:pt x="241300" y="1054100"/>
                  </a:lnTo>
                  <a:lnTo>
                    <a:pt x="203200" y="1308100"/>
                  </a:lnTo>
                  <a:lnTo>
                    <a:pt x="139700" y="1447800"/>
                  </a:lnTo>
                  <a:lnTo>
                    <a:pt x="0" y="1498600"/>
                  </a:lnTo>
                  <a:lnTo>
                    <a:pt x="50800" y="1892300"/>
                  </a:lnTo>
                  <a:lnTo>
                    <a:pt x="342900" y="1701800"/>
                  </a:lnTo>
                  <a:lnTo>
                    <a:pt x="266700" y="1587500"/>
                  </a:lnTo>
                  <a:lnTo>
                    <a:pt x="368300" y="1308100"/>
                  </a:lnTo>
                  <a:lnTo>
                    <a:pt x="508000" y="1308100"/>
                  </a:lnTo>
                  <a:lnTo>
                    <a:pt x="419100" y="1028700"/>
                  </a:lnTo>
                  <a:lnTo>
                    <a:pt x="596900" y="965200"/>
                  </a:lnTo>
                  <a:lnTo>
                    <a:pt x="800100" y="800100"/>
                  </a:lnTo>
                  <a:lnTo>
                    <a:pt x="990600" y="762000"/>
                  </a:lnTo>
                  <a:lnTo>
                    <a:pt x="1054100" y="584200"/>
                  </a:lnTo>
                  <a:lnTo>
                    <a:pt x="1257300" y="584200"/>
                  </a:lnTo>
                  <a:lnTo>
                    <a:pt x="1435100" y="228600"/>
                  </a:lnTo>
                  <a:lnTo>
                    <a:pt x="1308100" y="0"/>
                  </a:lnTo>
                  <a:lnTo>
                    <a:pt x="1219200" y="5080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2" name="フリーフォーム 110">
              <a:extLst>
                <a:ext uri="{FF2B5EF4-FFF2-40B4-BE49-F238E27FC236}">
                  <a16:creationId xmlns:a16="http://schemas.microsoft.com/office/drawing/2014/main" id="{D67794B9-14DA-482B-B005-7E8D7AE7C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400" y="609600"/>
              <a:ext cx="914400" cy="863600"/>
            </a:xfrm>
            <a:custGeom>
              <a:avLst/>
              <a:gdLst>
                <a:gd name="T0" fmla="*/ 914400 w 914400"/>
                <a:gd name="T1" fmla="*/ 0 h 863600"/>
                <a:gd name="T2" fmla="*/ 635000 w 914400"/>
                <a:gd name="T3" fmla="*/ 165100 h 863600"/>
                <a:gd name="T4" fmla="*/ 203200 w 914400"/>
                <a:gd name="T5" fmla="*/ 381000 h 863600"/>
                <a:gd name="T6" fmla="*/ 101600 w 914400"/>
                <a:gd name="T7" fmla="*/ 482600 h 863600"/>
                <a:gd name="T8" fmla="*/ 0 w 914400"/>
                <a:gd name="T9" fmla="*/ 546100 h 863600"/>
                <a:gd name="T10" fmla="*/ 101600 w 914400"/>
                <a:gd name="T11" fmla="*/ 685800 h 863600"/>
                <a:gd name="T12" fmla="*/ 165100 w 914400"/>
                <a:gd name="T13" fmla="*/ 825500 h 863600"/>
                <a:gd name="T14" fmla="*/ 330200 w 914400"/>
                <a:gd name="T15" fmla="*/ 863600 h 863600"/>
                <a:gd name="T16" fmla="*/ 304800 w 914400"/>
                <a:gd name="T17" fmla="*/ 685800 h 863600"/>
                <a:gd name="T18" fmla="*/ 558800 w 914400"/>
                <a:gd name="T19" fmla="*/ 647700 h 863600"/>
                <a:gd name="T20" fmla="*/ 533400 w 914400"/>
                <a:gd name="T21" fmla="*/ 495300 h 863600"/>
                <a:gd name="T22" fmla="*/ 774700 w 914400"/>
                <a:gd name="T23" fmla="*/ 393700 h 863600"/>
                <a:gd name="T24" fmla="*/ 914400 w 914400"/>
                <a:gd name="T25" fmla="*/ 165100 h 863600"/>
                <a:gd name="T26" fmla="*/ 914400 w 914400"/>
                <a:gd name="T27" fmla="*/ 0 h 863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14400" h="863600">
                  <a:moveTo>
                    <a:pt x="914400" y="0"/>
                  </a:moveTo>
                  <a:lnTo>
                    <a:pt x="635000" y="165100"/>
                  </a:lnTo>
                  <a:lnTo>
                    <a:pt x="203200" y="381000"/>
                  </a:lnTo>
                  <a:lnTo>
                    <a:pt x="101600" y="482600"/>
                  </a:lnTo>
                  <a:lnTo>
                    <a:pt x="0" y="546100"/>
                  </a:lnTo>
                  <a:lnTo>
                    <a:pt x="101600" y="685800"/>
                  </a:lnTo>
                  <a:lnTo>
                    <a:pt x="165100" y="825500"/>
                  </a:lnTo>
                  <a:lnTo>
                    <a:pt x="330200" y="863600"/>
                  </a:lnTo>
                  <a:lnTo>
                    <a:pt x="304800" y="685800"/>
                  </a:lnTo>
                  <a:lnTo>
                    <a:pt x="558800" y="647700"/>
                  </a:lnTo>
                  <a:lnTo>
                    <a:pt x="533400" y="495300"/>
                  </a:lnTo>
                  <a:lnTo>
                    <a:pt x="774700" y="393700"/>
                  </a:lnTo>
                  <a:lnTo>
                    <a:pt x="914400" y="165100"/>
                  </a:lnTo>
                  <a:lnTo>
                    <a:pt x="914400" y="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3" name="フリーフォーム 111">
              <a:extLst>
                <a:ext uri="{FF2B5EF4-FFF2-40B4-BE49-F238E27FC236}">
                  <a16:creationId xmlns:a16="http://schemas.microsoft.com/office/drawing/2014/main" id="{426CB8B1-E4EC-4637-B0BF-288B6997A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400" y="1968500"/>
              <a:ext cx="330200" cy="596900"/>
            </a:xfrm>
            <a:custGeom>
              <a:avLst/>
              <a:gdLst>
                <a:gd name="T0" fmla="*/ 203200 w 330200"/>
                <a:gd name="T1" fmla="*/ 0 h 596900"/>
                <a:gd name="T2" fmla="*/ 63500 w 330200"/>
                <a:gd name="T3" fmla="*/ 25400 h 596900"/>
                <a:gd name="T4" fmla="*/ 76200 w 330200"/>
                <a:gd name="T5" fmla="*/ 228600 h 596900"/>
                <a:gd name="T6" fmla="*/ 0 w 330200"/>
                <a:gd name="T7" fmla="*/ 393700 h 596900"/>
                <a:gd name="T8" fmla="*/ 177800 w 330200"/>
                <a:gd name="T9" fmla="*/ 596900 h 596900"/>
                <a:gd name="T10" fmla="*/ 254000 w 330200"/>
                <a:gd name="T11" fmla="*/ 546100 h 596900"/>
                <a:gd name="T12" fmla="*/ 330200 w 330200"/>
                <a:gd name="T13" fmla="*/ 330200 h 596900"/>
                <a:gd name="T14" fmla="*/ 228600 w 330200"/>
                <a:gd name="T15" fmla="*/ 203200 h 596900"/>
                <a:gd name="T16" fmla="*/ 203200 w 330200"/>
                <a:gd name="T17" fmla="*/ 0 h 5969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0200" h="596900">
                  <a:moveTo>
                    <a:pt x="203200" y="0"/>
                  </a:moveTo>
                  <a:lnTo>
                    <a:pt x="63500" y="25400"/>
                  </a:lnTo>
                  <a:lnTo>
                    <a:pt x="76200" y="228600"/>
                  </a:lnTo>
                  <a:lnTo>
                    <a:pt x="0" y="393700"/>
                  </a:lnTo>
                  <a:lnTo>
                    <a:pt x="177800" y="596900"/>
                  </a:lnTo>
                  <a:lnTo>
                    <a:pt x="254000" y="546100"/>
                  </a:lnTo>
                  <a:lnTo>
                    <a:pt x="330200" y="330200"/>
                  </a:lnTo>
                  <a:lnTo>
                    <a:pt x="228600" y="203200"/>
                  </a:lnTo>
                  <a:lnTo>
                    <a:pt x="203200" y="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" name="フリーフォーム 112">
              <a:extLst>
                <a:ext uri="{FF2B5EF4-FFF2-40B4-BE49-F238E27FC236}">
                  <a16:creationId xmlns:a16="http://schemas.microsoft.com/office/drawing/2014/main" id="{9BF45F01-167C-4BBD-BDB8-6A1A8F4A8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700" y="482600"/>
              <a:ext cx="215900" cy="368300"/>
            </a:xfrm>
            <a:custGeom>
              <a:avLst/>
              <a:gdLst>
                <a:gd name="T0" fmla="*/ 50800 w 215900"/>
                <a:gd name="T1" fmla="*/ 0 h 368300"/>
                <a:gd name="T2" fmla="*/ 0 w 215900"/>
                <a:gd name="T3" fmla="*/ 152400 h 368300"/>
                <a:gd name="T4" fmla="*/ 101600 w 215900"/>
                <a:gd name="T5" fmla="*/ 368300 h 368300"/>
                <a:gd name="T6" fmla="*/ 215900 w 215900"/>
                <a:gd name="T7" fmla="*/ 215900 h 368300"/>
                <a:gd name="T8" fmla="*/ 50800 w 215900"/>
                <a:gd name="T9" fmla="*/ 0 h 368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5900" h="368300">
                  <a:moveTo>
                    <a:pt x="50800" y="0"/>
                  </a:moveTo>
                  <a:lnTo>
                    <a:pt x="0" y="152400"/>
                  </a:lnTo>
                  <a:lnTo>
                    <a:pt x="101600" y="368300"/>
                  </a:lnTo>
                  <a:lnTo>
                    <a:pt x="215900" y="215900"/>
                  </a:lnTo>
                  <a:lnTo>
                    <a:pt x="50800" y="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" name="フリーフォーム 113">
              <a:extLst>
                <a:ext uri="{FF2B5EF4-FFF2-40B4-BE49-F238E27FC236}">
                  <a16:creationId xmlns:a16="http://schemas.microsoft.com/office/drawing/2014/main" id="{52325256-FFC8-44CF-8C55-1A6508473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700" y="825500"/>
              <a:ext cx="266700" cy="203200"/>
            </a:xfrm>
            <a:custGeom>
              <a:avLst/>
              <a:gdLst>
                <a:gd name="T0" fmla="*/ 266700 w 266700"/>
                <a:gd name="T1" fmla="*/ 0 h 203200"/>
                <a:gd name="T2" fmla="*/ 0 w 266700"/>
                <a:gd name="T3" fmla="*/ 152400 h 203200"/>
                <a:gd name="T4" fmla="*/ 114300 w 266700"/>
                <a:gd name="T5" fmla="*/ 203200 h 203200"/>
                <a:gd name="T6" fmla="*/ 190500 w 266700"/>
                <a:gd name="T7" fmla="*/ 127000 h 203200"/>
                <a:gd name="T8" fmla="*/ 266700 w 266700"/>
                <a:gd name="T9" fmla="*/ 0 h 203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6700" h="203200">
                  <a:moveTo>
                    <a:pt x="266700" y="0"/>
                  </a:moveTo>
                  <a:lnTo>
                    <a:pt x="0" y="152400"/>
                  </a:lnTo>
                  <a:lnTo>
                    <a:pt x="114300" y="203200"/>
                  </a:lnTo>
                  <a:lnTo>
                    <a:pt x="190500" y="127000"/>
                  </a:lnTo>
                  <a:lnTo>
                    <a:pt x="266700" y="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" name="フリーフォーム 114">
              <a:extLst>
                <a:ext uri="{FF2B5EF4-FFF2-40B4-BE49-F238E27FC236}">
                  <a16:creationId xmlns:a16="http://schemas.microsoft.com/office/drawing/2014/main" id="{E4B817CB-EB80-4AEC-B2FB-89F04B1F2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3200" y="3009900"/>
              <a:ext cx="381000" cy="304800"/>
            </a:xfrm>
            <a:custGeom>
              <a:avLst/>
              <a:gdLst>
                <a:gd name="T0" fmla="*/ 381000 w 381000"/>
                <a:gd name="T1" fmla="*/ 0 h 304800"/>
                <a:gd name="T2" fmla="*/ 0 w 381000"/>
                <a:gd name="T3" fmla="*/ 190500 h 304800"/>
                <a:gd name="T4" fmla="*/ 177800 w 381000"/>
                <a:gd name="T5" fmla="*/ 304800 h 304800"/>
                <a:gd name="T6" fmla="*/ 381000 w 381000"/>
                <a:gd name="T7" fmla="*/ 0 h 3048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1000" h="304800">
                  <a:moveTo>
                    <a:pt x="381000" y="0"/>
                  </a:moveTo>
                  <a:lnTo>
                    <a:pt x="0" y="190500"/>
                  </a:lnTo>
                  <a:lnTo>
                    <a:pt x="177800" y="304800"/>
                  </a:lnTo>
                  <a:lnTo>
                    <a:pt x="381000" y="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DFE1F877-93C1-4BDB-B106-14AAB4F82A4A}"/>
              </a:ext>
            </a:extLst>
          </p:cNvPr>
          <p:cNvGrpSpPr/>
          <p:nvPr/>
        </p:nvGrpSpPr>
        <p:grpSpPr>
          <a:xfrm>
            <a:off x="538910" y="938553"/>
            <a:ext cx="4206787" cy="2233836"/>
            <a:chOff x="524180" y="2091148"/>
            <a:chExt cx="3920664" cy="2081902"/>
          </a:xfrm>
        </p:grpSpPr>
        <p:sp>
          <p:nvSpPr>
            <p:cNvPr id="178" name="Freeform 148">
              <a:extLst>
                <a:ext uri="{FF2B5EF4-FFF2-40B4-BE49-F238E27FC236}">
                  <a16:creationId xmlns:a16="http://schemas.microsoft.com/office/drawing/2014/main" id="{479FB5B0-3BF5-4306-B280-B3D3F7B45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180" y="2091148"/>
              <a:ext cx="2534252" cy="2081902"/>
            </a:xfrm>
            <a:custGeom>
              <a:avLst/>
              <a:gdLst>
                <a:gd name="T0" fmla="*/ 114 w 2291"/>
                <a:gd name="T1" fmla="*/ 1588 h 1882"/>
                <a:gd name="T2" fmla="*/ 23 w 2291"/>
                <a:gd name="T3" fmla="*/ 1701 h 1882"/>
                <a:gd name="T4" fmla="*/ 0 w 2291"/>
                <a:gd name="T5" fmla="*/ 1860 h 1882"/>
                <a:gd name="T6" fmla="*/ 114 w 2291"/>
                <a:gd name="T7" fmla="*/ 1814 h 1882"/>
                <a:gd name="T8" fmla="*/ 182 w 2291"/>
                <a:gd name="T9" fmla="*/ 1746 h 1882"/>
                <a:gd name="T10" fmla="*/ 272 w 2291"/>
                <a:gd name="T11" fmla="*/ 1701 h 1882"/>
                <a:gd name="T12" fmla="*/ 386 w 2291"/>
                <a:gd name="T13" fmla="*/ 1814 h 1882"/>
                <a:gd name="T14" fmla="*/ 409 w 2291"/>
                <a:gd name="T15" fmla="*/ 1701 h 1882"/>
                <a:gd name="T16" fmla="*/ 272 w 2291"/>
                <a:gd name="T17" fmla="*/ 1565 h 1882"/>
                <a:gd name="T18" fmla="*/ 182 w 2291"/>
                <a:gd name="T19" fmla="*/ 1452 h 1882"/>
                <a:gd name="T20" fmla="*/ 318 w 2291"/>
                <a:gd name="T21" fmla="*/ 1316 h 1882"/>
                <a:gd name="T22" fmla="*/ 386 w 2291"/>
                <a:gd name="T23" fmla="*/ 1338 h 1882"/>
                <a:gd name="T24" fmla="*/ 409 w 2291"/>
                <a:gd name="T25" fmla="*/ 1384 h 1882"/>
                <a:gd name="T26" fmla="*/ 454 w 2291"/>
                <a:gd name="T27" fmla="*/ 1474 h 1882"/>
                <a:gd name="T28" fmla="*/ 567 w 2291"/>
                <a:gd name="T29" fmla="*/ 1452 h 1882"/>
                <a:gd name="T30" fmla="*/ 794 w 2291"/>
                <a:gd name="T31" fmla="*/ 1429 h 1882"/>
                <a:gd name="T32" fmla="*/ 907 w 2291"/>
                <a:gd name="T33" fmla="*/ 1542 h 1882"/>
                <a:gd name="T34" fmla="*/ 1089 w 2291"/>
                <a:gd name="T35" fmla="*/ 1746 h 1882"/>
                <a:gd name="T36" fmla="*/ 1225 w 2291"/>
                <a:gd name="T37" fmla="*/ 1882 h 1882"/>
                <a:gd name="T38" fmla="*/ 1270 w 2291"/>
                <a:gd name="T39" fmla="*/ 1724 h 1882"/>
                <a:gd name="T40" fmla="*/ 1679 w 2291"/>
                <a:gd name="T41" fmla="*/ 1474 h 1882"/>
                <a:gd name="T42" fmla="*/ 1792 w 2291"/>
                <a:gd name="T43" fmla="*/ 1520 h 1882"/>
                <a:gd name="T44" fmla="*/ 1928 w 2291"/>
                <a:gd name="T45" fmla="*/ 1497 h 1882"/>
                <a:gd name="T46" fmla="*/ 1996 w 2291"/>
                <a:gd name="T47" fmla="*/ 1542 h 1882"/>
                <a:gd name="T48" fmla="*/ 2223 w 2291"/>
                <a:gd name="T49" fmla="*/ 1497 h 1882"/>
                <a:gd name="T50" fmla="*/ 2178 w 2291"/>
                <a:gd name="T51" fmla="*/ 1452 h 1882"/>
                <a:gd name="T52" fmla="*/ 2155 w 2291"/>
                <a:gd name="T53" fmla="*/ 1361 h 1882"/>
                <a:gd name="T54" fmla="*/ 2132 w 2291"/>
                <a:gd name="T55" fmla="*/ 1247 h 1882"/>
                <a:gd name="T56" fmla="*/ 2246 w 2291"/>
                <a:gd name="T57" fmla="*/ 1021 h 1882"/>
                <a:gd name="T58" fmla="*/ 2291 w 2291"/>
                <a:gd name="T59" fmla="*/ 953 h 1882"/>
                <a:gd name="T60" fmla="*/ 2223 w 2291"/>
                <a:gd name="T61" fmla="*/ 975 h 1882"/>
                <a:gd name="T62" fmla="*/ 2064 w 2291"/>
                <a:gd name="T63" fmla="*/ 1066 h 1882"/>
                <a:gd name="T64" fmla="*/ 1883 w 2291"/>
                <a:gd name="T65" fmla="*/ 1021 h 1882"/>
                <a:gd name="T66" fmla="*/ 1815 w 2291"/>
                <a:gd name="T67" fmla="*/ 975 h 1882"/>
                <a:gd name="T68" fmla="*/ 1837 w 2291"/>
                <a:gd name="T69" fmla="*/ 907 h 1882"/>
                <a:gd name="T70" fmla="*/ 1747 w 2291"/>
                <a:gd name="T71" fmla="*/ 907 h 1882"/>
                <a:gd name="T72" fmla="*/ 1679 w 2291"/>
                <a:gd name="T73" fmla="*/ 885 h 1882"/>
                <a:gd name="T74" fmla="*/ 1588 w 2291"/>
                <a:gd name="T75" fmla="*/ 726 h 1882"/>
                <a:gd name="T76" fmla="*/ 1361 w 2291"/>
                <a:gd name="T77" fmla="*/ 363 h 1882"/>
                <a:gd name="T78" fmla="*/ 1270 w 2291"/>
                <a:gd name="T79" fmla="*/ 113 h 1882"/>
                <a:gd name="T80" fmla="*/ 1180 w 2291"/>
                <a:gd name="T81" fmla="*/ 45 h 1882"/>
                <a:gd name="T82" fmla="*/ 1044 w 2291"/>
                <a:gd name="T83" fmla="*/ 113 h 1882"/>
                <a:gd name="T84" fmla="*/ 1044 w 2291"/>
                <a:gd name="T85" fmla="*/ 476 h 1882"/>
                <a:gd name="T86" fmla="*/ 930 w 2291"/>
                <a:gd name="T87" fmla="*/ 726 h 1882"/>
                <a:gd name="T88" fmla="*/ 794 w 2291"/>
                <a:gd name="T89" fmla="*/ 817 h 1882"/>
                <a:gd name="T90" fmla="*/ 771 w 2291"/>
                <a:gd name="T91" fmla="*/ 907 h 1882"/>
                <a:gd name="T92" fmla="*/ 771 w 2291"/>
                <a:gd name="T93" fmla="*/ 1021 h 1882"/>
                <a:gd name="T94" fmla="*/ 635 w 2291"/>
                <a:gd name="T95" fmla="*/ 1134 h 1882"/>
                <a:gd name="T96" fmla="*/ 567 w 2291"/>
                <a:gd name="T97" fmla="*/ 1043 h 1882"/>
                <a:gd name="T98" fmla="*/ 409 w 2291"/>
                <a:gd name="T99" fmla="*/ 953 h 1882"/>
                <a:gd name="T100" fmla="*/ 340 w 2291"/>
                <a:gd name="T101" fmla="*/ 998 h 1882"/>
                <a:gd name="T102" fmla="*/ 386 w 2291"/>
                <a:gd name="T103" fmla="*/ 1134 h 1882"/>
                <a:gd name="T104" fmla="*/ 272 w 2291"/>
                <a:gd name="T105" fmla="*/ 1225 h 1882"/>
                <a:gd name="T106" fmla="*/ 204 w 2291"/>
                <a:gd name="T107" fmla="*/ 1225 h 1882"/>
                <a:gd name="T108" fmla="*/ 91 w 2291"/>
                <a:gd name="T109" fmla="*/ 1225 h 1882"/>
                <a:gd name="T110" fmla="*/ 68 w 2291"/>
                <a:gd name="T111" fmla="*/ 1316 h 1882"/>
                <a:gd name="T112" fmla="*/ 23 w 2291"/>
                <a:gd name="T113" fmla="*/ 1429 h 1882"/>
                <a:gd name="T114" fmla="*/ 46 w 2291"/>
                <a:gd name="T115" fmla="*/ 1497 h 1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1" h="1882">
                  <a:moveTo>
                    <a:pt x="68" y="1497"/>
                  </a:moveTo>
                  <a:lnTo>
                    <a:pt x="114" y="1588"/>
                  </a:lnTo>
                  <a:lnTo>
                    <a:pt x="91" y="1656"/>
                  </a:lnTo>
                  <a:lnTo>
                    <a:pt x="23" y="1701"/>
                  </a:lnTo>
                  <a:lnTo>
                    <a:pt x="0" y="1769"/>
                  </a:lnTo>
                  <a:lnTo>
                    <a:pt x="0" y="1860"/>
                  </a:lnTo>
                  <a:lnTo>
                    <a:pt x="46" y="1882"/>
                  </a:lnTo>
                  <a:lnTo>
                    <a:pt x="114" y="1814"/>
                  </a:lnTo>
                  <a:lnTo>
                    <a:pt x="159" y="1814"/>
                  </a:lnTo>
                  <a:lnTo>
                    <a:pt x="182" y="1746"/>
                  </a:lnTo>
                  <a:lnTo>
                    <a:pt x="227" y="1746"/>
                  </a:lnTo>
                  <a:lnTo>
                    <a:pt x="272" y="1701"/>
                  </a:lnTo>
                  <a:lnTo>
                    <a:pt x="318" y="1746"/>
                  </a:lnTo>
                  <a:lnTo>
                    <a:pt x="386" y="1814"/>
                  </a:lnTo>
                  <a:lnTo>
                    <a:pt x="454" y="1769"/>
                  </a:lnTo>
                  <a:lnTo>
                    <a:pt x="409" y="1701"/>
                  </a:lnTo>
                  <a:lnTo>
                    <a:pt x="340" y="1565"/>
                  </a:lnTo>
                  <a:lnTo>
                    <a:pt x="272" y="1565"/>
                  </a:lnTo>
                  <a:lnTo>
                    <a:pt x="227" y="1497"/>
                  </a:lnTo>
                  <a:lnTo>
                    <a:pt x="182" y="1452"/>
                  </a:lnTo>
                  <a:lnTo>
                    <a:pt x="250" y="1361"/>
                  </a:lnTo>
                  <a:lnTo>
                    <a:pt x="318" y="1316"/>
                  </a:lnTo>
                  <a:lnTo>
                    <a:pt x="340" y="1338"/>
                  </a:lnTo>
                  <a:lnTo>
                    <a:pt x="386" y="1338"/>
                  </a:lnTo>
                  <a:lnTo>
                    <a:pt x="431" y="1361"/>
                  </a:lnTo>
                  <a:lnTo>
                    <a:pt x="409" y="1384"/>
                  </a:lnTo>
                  <a:lnTo>
                    <a:pt x="454" y="1429"/>
                  </a:lnTo>
                  <a:lnTo>
                    <a:pt x="454" y="1474"/>
                  </a:lnTo>
                  <a:lnTo>
                    <a:pt x="477" y="1520"/>
                  </a:lnTo>
                  <a:lnTo>
                    <a:pt x="567" y="1452"/>
                  </a:lnTo>
                  <a:lnTo>
                    <a:pt x="681" y="1406"/>
                  </a:lnTo>
                  <a:lnTo>
                    <a:pt x="794" y="1429"/>
                  </a:lnTo>
                  <a:lnTo>
                    <a:pt x="862" y="1520"/>
                  </a:lnTo>
                  <a:lnTo>
                    <a:pt x="907" y="1542"/>
                  </a:lnTo>
                  <a:lnTo>
                    <a:pt x="975" y="1656"/>
                  </a:lnTo>
                  <a:lnTo>
                    <a:pt x="1089" y="1746"/>
                  </a:lnTo>
                  <a:lnTo>
                    <a:pt x="1202" y="1814"/>
                  </a:lnTo>
                  <a:lnTo>
                    <a:pt x="1225" y="1882"/>
                  </a:lnTo>
                  <a:lnTo>
                    <a:pt x="1293" y="1769"/>
                  </a:lnTo>
                  <a:lnTo>
                    <a:pt x="1270" y="1724"/>
                  </a:lnTo>
                  <a:lnTo>
                    <a:pt x="1452" y="1588"/>
                  </a:lnTo>
                  <a:lnTo>
                    <a:pt x="1679" y="1474"/>
                  </a:lnTo>
                  <a:lnTo>
                    <a:pt x="1769" y="1474"/>
                  </a:lnTo>
                  <a:lnTo>
                    <a:pt x="1792" y="1520"/>
                  </a:lnTo>
                  <a:lnTo>
                    <a:pt x="1905" y="1542"/>
                  </a:lnTo>
                  <a:lnTo>
                    <a:pt x="1928" y="1497"/>
                  </a:lnTo>
                  <a:lnTo>
                    <a:pt x="1996" y="1497"/>
                  </a:lnTo>
                  <a:lnTo>
                    <a:pt x="1996" y="1542"/>
                  </a:lnTo>
                  <a:lnTo>
                    <a:pt x="2087" y="1474"/>
                  </a:lnTo>
                  <a:lnTo>
                    <a:pt x="2223" y="1497"/>
                  </a:lnTo>
                  <a:lnTo>
                    <a:pt x="2246" y="1452"/>
                  </a:lnTo>
                  <a:lnTo>
                    <a:pt x="2178" y="1452"/>
                  </a:lnTo>
                  <a:lnTo>
                    <a:pt x="2109" y="1384"/>
                  </a:lnTo>
                  <a:lnTo>
                    <a:pt x="2155" y="1361"/>
                  </a:lnTo>
                  <a:lnTo>
                    <a:pt x="2178" y="1247"/>
                  </a:lnTo>
                  <a:lnTo>
                    <a:pt x="2132" y="1247"/>
                  </a:lnTo>
                  <a:lnTo>
                    <a:pt x="2132" y="1157"/>
                  </a:lnTo>
                  <a:lnTo>
                    <a:pt x="2246" y="1021"/>
                  </a:lnTo>
                  <a:lnTo>
                    <a:pt x="2246" y="998"/>
                  </a:lnTo>
                  <a:lnTo>
                    <a:pt x="2291" y="953"/>
                  </a:lnTo>
                  <a:lnTo>
                    <a:pt x="2291" y="907"/>
                  </a:lnTo>
                  <a:lnTo>
                    <a:pt x="2223" y="975"/>
                  </a:lnTo>
                  <a:lnTo>
                    <a:pt x="2155" y="998"/>
                  </a:lnTo>
                  <a:lnTo>
                    <a:pt x="2064" y="1066"/>
                  </a:lnTo>
                  <a:lnTo>
                    <a:pt x="1996" y="1066"/>
                  </a:lnTo>
                  <a:lnTo>
                    <a:pt x="1883" y="1021"/>
                  </a:lnTo>
                  <a:lnTo>
                    <a:pt x="1860" y="953"/>
                  </a:lnTo>
                  <a:lnTo>
                    <a:pt x="1815" y="975"/>
                  </a:lnTo>
                  <a:lnTo>
                    <a:pt x="1792" y="953"/>
                  </a:lnTo>
                  <a:lnTo>
                    <a:pt x="1837" y="907"/>
                  </a:lnTo>
                  <a:lnTo>
                    <a:pt x="1769" y="885"/>
                  </a:lnTo>
                  <a:lnTo>
                    <a:pt x="1747" y="907"/>
                  </a:lnTo>
                  <a:lnTo>
                    <a:pt x="1701" y="885"/>
                  </a:lnTo>
                  <a:lnTo>
                    <a:pt x="1679" y="885"/>
                  </a:lnTo>
                  <a:lnTo>
                    <a:pt x="1679" y="817"/>
                  </a:lnTo>
                  <a:lnTo>
                    <a:pt x="1588" y="726"/>
                  </a:lnTo>
                  <a:lnTo>
                    <a:pt x="1474" y="590"/>
                  </a:lnTo>
                  <a:lnTo>
                    <a:pt x="1361" y="363"/>
                  </a:lnTo>
                  <a:lnTo>
                    <a:pt x="1361" y="295"/>
                  </a:lnTo>
                  <a:lnTo>
                    <a:pt x="1270" y="113"/>
                  </a:lnTo>
                  <a:lnTo>
                    <a:pt x="1225" y="0"/>
                  </a:lnTo>
                  <a:lnTo>
                    <a:pt x="1180" y="45"/>
                  </a:lnTo>
                  <a:lnTo>
                    <a:pt x="1112" y="45"/>
                  </a:lnTo>
                  <a:lnTo>
                    <a:pt x="1044" y="113"/>
                  </a:lnTo>
                  <a:lnTo>
                    <a:pt x="1066" y="272"/>
                  </a:lnTo>
                  <a:lnTo>
                    <a:pt x="1044" y="476"/>
                  </a:lnTo>
                  <a:lnTo>
                    <a:pt x="953" y="590"/>
                  </a:lnTo>
                  <a:lnTo>
                    <a:pt x="930" y="726"/>
                  </a:lnTo>
                  <a:lnTo>
                    <a:pt x="885" y="794"/>
                  </a:lnTo>
                  <a:lnTo>
                    <a:pt x="794" y="817"/>
                  </a:lnTo>
                  <a:lnTo>
                    <a:pt x="771" y="862"/>
                  </a:lnTo>
                  <a:lnTo>
                    <a:pt x="771" y="907"/>
                  </a:lnTo>
                  <a:lnTo>
                    <a:pt x="749" y="953"/>
                  </a:lnTo>
                  <a:lnTo>
                    <a:pt x="771" y="1021"/>
                  </a:lnTo>
                  <a:lnTo>
                    <a:pt x="749" y="1066"/>
                  </a:lnTo>
                  <a:lnTo>
                    <a:pt x="635" y="1134"/>
                  </a:lnTo>
                  <a:lnTo>
                    <a:pt x="567" y="1089"/>
                  </a:lnTo>
                  <a:lnTo>
                    <a:pt x="567" y="1043"/>
                  </a:lnTo>
                  <a:lnTo>
                    <a:pt x="522" y="1066"/>
                  </a:lnTo>
                  <a:lnTo>
                    <a:pt x="409" y="953"/>
                  </a:lnTo>
                  <a:lnTo>
                    <a:pt x="363" y="953"/>
                  </a:lnTo>
                  <a:lnTo>
                    <a:pt x="340" y="998"/>
                  </a:lnTo>
                  <a:lnTo>
                    <a:pt x="386" y="1066"/>
                  </a:lnTo>
                  <a:lnTo>
                    <a:pt x="386" y="1134"/>
                  </a:lnTo>
                  <a:lnTo>
                    <a:pt x="318" y="1157"/>
                  </a:lnTo>
                  <a:lnTo>
                    <a:pt x="272" y="1225"/>
                  </a:lnTo>
                  <a:lnTo>
                    <a:pt x="250" y="1202"/>
                  </a:lnTo>
                  <a:lnTo>
                    <a:pt x="204" y="1225"/>
                  </a:lnTo>
                  <a:lnTo>
                    <a:pt x="136" y="1247"/>
                  </a:lnTo>
                  <a:lnTo>
                    <a:pt x="91" y="1225"/>
                  </a:lnTo>
                  <a:lnTo>
                    <a:pt x="68" y="1270"/>
                  </a:lnTo>
                  <a:lnTo>
                    <a:pt x="68" y="1316"/>
                  </a:lnTo>
                  <a:lnTo>
                    <a:pt x="23" y="1384"/>
                  </a:lnTo>
                  <a:lnTo>
                    <a:pt x="23" y="1429"/>
                  </a:lnTo>
                  <a:lnTo>
                    <a:pt x="46" y="1452"/>
                  </a:lnTo>
                  <a:lnTo>
                    <a:pt x="46" y="1497"/>
                  </a:lnTo>
                  <a:lnTo>
                    <a:pt x="68" y="1497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49562718-D14E-4976-92B2-F69209923F2C}"/>
                </a:ext>
              </a:extLst>
            </p:cNvPr>
            <p:cNvGrpSpPr/>
            <p:nvPr/>
          </p:nvGrpSpPr>
          <p:grpSpPr>
            <a:xfrm>
              <a:off x="3062224" y="2403030"/>
              <a:ext cx="1382620" cy="1189425"/>
              <a:chOff x="2243138" y="-171450"/>
              <a:chExt cx="6748462" cy="5805488"/>
            </a:xfrm>
            <a:solidFill>
              <a:srgbClr val="92D050"/>
            </a:solidFill>
          </p:grpSpPr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C21F80BA-A465-44F2-9BB5-9CE267E2FD82}"/>
                  </a:ext>
                </a:extLst>
              </p:cNvPr>
              <p:cNvSpPr/>
              <p:nvPr/>
            </p:nvSpPr>
            <p:spPr>
              <a:xfrm>
                <a:off x="2243138" y="2624138"/>
                <a:ext cx="2243137" cy="2128837"/>
              </a:xfrm>
              <a:custGeom>
                <a:avLst/>
                <a:gdLst>
                  <a:gd name="connsiteX0" fmla="*/ 681037 w 2243137"/>
                  <a:gd name="connsiteY0" fmla="*/ 1200150 h 2128837"/>
                  <a:gd name="connsiteX1" fmla="*/ 652462 w 2243137"/>
                  <a:gd name="connsiteY1" fmla="*/ 1285875 h 2128837"/>
                  <a:gd name="connsiteX2" fmla="*/ 533400 w 2243137"/>
                  <a:gd name="connsiteY2" fmla="*/ 1319212 h 2128837"/>
                  <a:gd name="connsiteX3" fmla="*/ 519112 w 2243137"/>
                  <a:gd name="connsiteY3" fmla="*/ 1381125 h 2128837"/>
                  <a:gd name="connsiteX4" fmla="*/ 366712 w 2243137"/>
                  <a:gd name="connsiteY4" fmla="*/ 1490662 h 2128837"/>
                  <a:gd name="connsiteX5" fmla="*/ 176212 w 2243137"/>
                  <a:gd name="connsiteY5" fmla="*/ 1633537 h 2128837"/>
                  <a:gd name="connsiteX6" fmla="*/ 57150 w 2243137"/>
                  <a:gd name="connsiteY6" fmla="*/ 1804987 h 2128837"/>
                  <a:gd name="connsiteX7" fmla="*/ 0 w 2243137"/>
                  <a:gd name="connsiteY7" fmla="*/ 1843087 h 2128837"/>
                  <a:gd name="connsiteX8" fmla="*/ 38100 w 2243137"/>
                  <a:gd name="connsiteY8" fmla="*/ 1995487 h 2128837"/>
                  <a:gd name="connsiteX9" fmla="*/ 33337 w 2243137"/>
                  <a:gd name="connsiteY9" fmla="*/ 2071687 h 2128837"/>
                  <a:gd name="connsiteX10" fmla="*/ 33337 w 2243137"/>
                  <a:gd name="connsiteY10" fmla="*/ 2128837 h 2128837"/>
                  <a:gd name="connsiteX11" fmla="*/ 271462 w 2243137"/>
                  <a:gd name="connsiteY11" fmla="*/ 2105025 h 2128837"/>
                  <a:gd name="connsiteX12" fmla="*/ 314325 w 2243137"/>
                  <a:gd name="connsiteY12" fmla="*/ 2124075 h 2128837"/>
                  <a:gd name="connsiteX13" fmla="*/ 366712 w 2243137"/>
                  <a:gd name="connsiteY13" fmla="*/ 1771650 h 2128837"/>
                  <a:gd name="connsiteX14" fmla="*/ 476250 w 2243137"/>
                  <a:gd name="connsiteY14" fmla="*/ 1652587 h 2128837"/>
                  <a:gd name="connsiteX15" fmla="*/ 747712 w 2243137"/>
                  <a:gd name="connsiteY15" fmla="*/ 1576387 h 2128837"/>
                  <a:gd name="connsiteX16" fmla="*/ 785812 w 2243137"/>
                  <a:gd name="connsiteY16" fmla="*/ 1300162 h 2128837"/>
                  <a:gd name="connsiteX17" fmla="*/ 890587 w 2243137"/>
                  <a:gd name="connsiteY17" fmla="*/ 1300162 h 2128837"/>
                  <a:gd name="connsiteX18" fmla="*/ 1028700 w 2243137"/>
                  <a:gd name="connsiteY18" fmla="*/ 971550 h 2128837"/>
                  <a:gd name="connsiteX19" fmla="*/ 1195387 w 2243137"/>
                  <a:gd name="connsiteY19" fmla="*/ 904875 h 2128837"/>
                  <a:gd name="connsiteX20" fmla="*/ 1376362 w 2243137"/>
                  <a:gd name="connsiteY20" fmla="*/ 661987 h 2128837"/>
                  <a:gd name="connsiteX21" fmla="*/ 1743075 w 2243137"/>
                  <a:gd name="connsiteY21" fmla="*/ 633412 h 2128837"/>
                  <a:gd name="connsiteX22" fmla="*/ 1928812 w 2243137"/>
                  <a:gd name="connsiteY22" fmla="*/ 385762 h 2128837"/>
                  <a:gd name="connsiteX23" fmla="*/ 2019300 w 2243137"/>
                  <a:gd name="connsiteY23" fmla="*/ 385762 h 2128837"/>
                  <a:gd name="connsiteX24" fmla="*/ 2095500 w 2243137"/>
                  <a:gd name="connsiteY24" fmla="*/ 442912 h 2128837"/>
                  <a:gd name="connsiteX25" fmla="*/ 2185987 w 2243137"/>
                  <a:gd name="connsiteY25" fmla="*/ 385762 h 2128837"/>
                  <a:gd name="connsiteX26" fmla="*/ 2243137 w 2243137"/>
                  <a:gd name="connsiteY26" fmla="*/ 185737 h 2128837"/>
                  <a:gd name="connsiteX27" fmla="*/ 2052637 w 2243137"/>
                  <a:gd name="connsiteY27" fmla="*/ 266700 h 2128837"/>
                  <a:gd name="connsiteX28" fmla="*/ 1785937 w 2243137"/>
                  <a:gd name="connsiteY28" fmla="*/ 247650 h 2128837"/>
                  <a:gd name="connsiteX29" fmla="*/ 1624012 w 2243137"/>
                  <a:gd name="connsiteY29" fmla="*/ 161925 h 2128837"/>
                  <a:gd name="connsiteX30" fmla="*/ 1590675 w 2243137"/>
                  <a:gd name="connsiteY30" fmla="*/ 90487 h 2128837"/>
                  <a:gd name="connsiteX31" fmla="*/ 1485900 w 2243137"/>
                  <a:gd name="connsiteY31" fmla="*/ 0 h 2128837"/>
                  <a:gd name="connsiteX32" fmla="*/ 1400175 w 2243137"/>
                  <a:gd name="connsiteY32" fmla="*/ 23812 h 2128837"/>
                  <a:gd name="connsiteX33" fmla="*/ 1262062 w 2243137"/>
                  <a:gd name="connsiteY33" fmla="*/ 176212 h 2128837"/>
                  <a:gd name="connsiteX34" fmla="*/ 1252537 w 2243137"/>
                  <a:gd name="connsiteY34" fmla="*/ 290512 h 2128837"/>
                  <a:gd name="connsiteX35" fmla="*/ 1185862 w 2243137"/>
                  <a:gd name="connsiteY35" fmla="*/ 357187 h 2128837"/>
                  <a:gd name="connsiteX36" fmla="*/ 1119187 w 2243137"/>
                  <a:gd name="connsiteY36" fmla="*/ 533400 h 2128837"/>
                  <a:gd name="connsiteX37" fmla="*/ 966787 w 2243137"/>
                  <a:gd name="connsiteY37" fmla="*/ 714375 h 2128837"/>
                  <a:gd name="connsiteX38" fmla="*/ 690562 w 2243137"/>
                  <a:gd name="connsiteY38" fmla="*/ 1071562 h 2128837"/>
                  <a:gd name="connsiteX39" fmla="*/ 652462 w 2243137"/>
                  <a:gd name="connsiteY39" fmla="*/ 1157287 h 2128837"/>
                  <a:gd name="connsiteX40" fmla="*/ 681037 w 2243137"/>
                  <a:gd name="connsiteY40" fmla="*/ 1200150 h 212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243137" h="2128837">
                    <a:moveTo>
                      <a:pt x="681037" y="1200150"/>
                    </a:moveTo>
                    <a:lnTo>
                      <a:pt x="652462" y="1285875"/>
                    </a:lnTo>
                    <a:lnTo>
                      <a:pt x="533400" y="1319212"/>
                    </a:lnTo>
                    <a:lnTo>
                      <a:pt x="519112" y="1381125"/>
                    </a:lnTo>
                    <a:lnTo>
                      <a:pt x="366712" y="1490662"/>
                    </a:lnTo>
                    <a:lnTo>
                      <a:pt x="176212" y="1633537"/>
                    </a:lnTo>
                    <a:lnTo>
                      <a:pt x="57150" y="1804987"/>
                    </a:lnTo>
                    <a:lnTo>
                      <a:pt x="0" y="1843087"/>
                    </a:lnTo>
                    <a:lnTo>
                      <a:pt x="38100" y="1995487"/>
                    </a:lnTo>
                    <a:lnTo>
                      <a:pt x="33337" y="2071687"/>
                    </a:lnTo>
                    <a:lnTo>
                      <a:pt x="33337" y="2128837"/>
                    </a:lnTo>
                    <a:lnTo>
                      <a:pt x="271462" y="2105025"/>
                    </a:lnTo>
                    <a:lnTo>
                      <a:pt x="314325" y="2124075"/>
                    </a:lnTo>
                    <a:lnTo>
                      <a:pt x="366712" y="1771650"/>
                    </a:lnTo>
                    <a:lnTo>
                      <a:pt x="476250" y="1652587"/>
                    </a:lnTo>
                    <a:lnTo>
                      <a:pt x="747712" y="1576387"/>
                    </a:lnTo>
                    <a:lnTo>
                      <a:pt x="785812" y="1300162"/>
                    </a:lnTo>
                    <a:lnTo>
                      <a:pt x="890587" y="1300162"/>
                    </a:lnTo>
                    <a:lnTo>
                      <a:pt x="1028700" y="971550"/>
                    </a:lnTo>
                    <a:lnTo>
                      <a:pt x="1195387" y="904875"/>
                    </a:lnTo>
                    <a:lnTo>
                      <a:pt x="1376362" y="661987"/>
                    </a:lnTo>
                    <a:lnTo>
                      <a:pt x="1743075" y="633412"/>
                    </a:lnTo>
                    <a:lnTo>
                      <a:pt x="1928812" y="385762"/>
                    </a:lnTo>
                    <a:lnTo>
                      <a:pt x="2019300" y="385762"/>
                    </a:lnTo>
                    <a:lnTo>
                      <a:pt x="2095500" y="442912"/>
                    </a:lnTo>
                    <a:lnTo>
                      <a:pt x="2185987" y="385762"/>
                    </a:lnTo>
                    <a:lnTo>
                      <a:pt x="2243137" y="185737"/>
                    </a:lnTo>
                    <a:lnTo>
                      <a:pt x="2052637" y="266700"/>
                    </a:lnTo>
                    <a:lnTo>
                      <a:pt x="1785937" y="247650"/>
                    </a:lnTo>
                    <a:lnTo>
                      <a:pt x="1624012" y="161925"/>
                    </a:lnTo>
                    <a:lnTo>
                      <a:pt x="1590675" y="90487"/>
                    </a:lnTo>
                    <a:lnTo>
                      <a:pt x="1485900" y="0"/>
                    </a:lnTo>
                    <a:lnTo>
                      <a:pt x="1400175" y="23812"/>
                    </a:lnTo>
                    <a:lnTo>
                      <a:pt x="1262062" y="176212"/>
                    </a:lnTo>
                    <a:lnTo>
                      <a:pt x="1252537" y="290512"/>
                    </a:lnTo>
                    <a:lnTo>
                      <a:pt x="1185862" y="357187"/>
                    </a:lnTo>
                    <a:lnTo>
                      <a:pt x="1119187" y="533400"/>
                    </a:lnTo>
                    <a:lnTo>
                      <a:pt x="966787" y="714375"/>
                    </a:lnTo>
                    <a:lnTo>
                      <a:pt x="690562" y="1071562"/>
                    </a:lnTo>
                    <a:lnTo>
                      <a:pt x="652462" y="1157287"/>
                    </a:lnTo>
                    <a:lnTo>
                      <a:pt x="681037" y="120015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7D11964E-667E-495E-AC61-DB80398CCFF7}"/>
                  </a:ext>
                </a:extLst>
              </p:cNvPr>
              <p:cNvSpPr/>
              <p:nvPr/>
            </p:nvSpPr>
            <p:spPr>
              <a:xfrm>
                <a:off x="4514850" y="4300538"/>
                <a:ext cx="633413" cy="523875"/>
              </a:xfrm>
              <a:custGeom>
                <a:avLst/>
                <a:gdLst>
                  <a:gd name="connsiteX0" fmla="*/ 276225 w 633413"/>
                  <a:gd name="connsiteY0" fmla="*/ 161925 h 523875"/>
                  <a:gd name="connsiteX1" fmla="*/ 42863 w 633413"/>
                  <a:gd name="connsiteY1" fmla="*/ 204787 h 523875"/>
                  <a:gd name="connsiteX2" fmla="*/ 0 w 633413"/>
                  <a:gd name="connsiteY2" fmla="*/ 252412 h 523875"/>
                  <a:gd name="connsiteX3" fmla="*/ 33338 w 633413"/>
                  <a:gd name="connsiteY3" fmla="*/ 366712 h 523875"/>
                  <a:gd name="connsiteX4" fmla="*/ 71438 w 633413"/>
                  <a:gd name="connsiteY4" fmla="*/ 414337 h 523875"/>
                  <a:gd name="connsiteX5" fmla="*/ 133350 w 633413"/>
                  <a:gd name="connsiteY5" fmla="*/ 523875 h 523875"/>
                  <a:gd name="connsiteX6" fmla="*/ 185738 w 633413"/>
                  <a:gd name="connsiteY6" fmla="*/ 504825 h 523875"/>
                  <a:gd name="connsiteX7" fmla="*/ 209550 w 633413"/>
                  <a:gd name="connsiteY7" fmla="*/ 395287 h 523875"/>
                  <a:gd name="connsiteX8" fmla="*/ 323850 w 633413"/>
                  <a:gd name="connsiteY8" fmla="*/ 404812 h 523875"/>
                  <a:gd name="connsiteX9" fmla="*/ 423863 w 633413"/>
                  <a:gd name="connsiteY9" fmla="*/ 361950 h 523875"/>
                  <a:gd name="connsiteX10" fmla="*/ 457200 w 633413"/>
                  <a:gd name="connsiteY10" fmla="*/ 280987 h 523875"/>
                  <a:gd name="connsiteX11" fmla="*/ 509588 w 633413"/>
                  <a:gd name="connsiteY11" fmla="*/ 223837 h 523875"/>
                  <a:gd name="connsiteX12" fmla="*/ 609600 w 633413"/>
                  <a:gd name="connsiteY12" fmla="*/ 219075 h 523875"/>
                  <a:gd name="connsiteX13" fmla="*/ 609600 w 633413"/>
                  <a:gd name="connsiteY13" fmla="*/ 157162 h 523875"/>
                  <a:gd name="connsiteX14" fmla="*/ 633413 w 633413"/>
                  <a:gd name="connsiteY14" fmla="*/ 123825 h 523875"/>
                  <a:gd name="connsiteX15" fmla="*/ 504825 w 633413"/>
                  <a:gd name="connsiteY15" fmla="*/ 0 h 523875"/>
                  <a:gd name="connsiteX16" fmla="*/ 485775 w 633413"/>
                  <a:gd name="connsiteY16" fmla="*/ 47625 h 523875"/>
                  <a:gd name="connsiteX17" fmla="*/ 409575 w 633413"/>
                  <a:gd name="connsiteY17" fmla="*/ 42862 h 523875"/>
                  <a:gd name="connsiteX18" fmla="*/ 276225 w 633413"/>
                  <a:gd name="connsiteY18" fmla="*/ 161925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3413" h="523875">
                    <a:moveTo>
                      <a:pt x="276225" y="161925"/>
                    </a:moveTo>
                    <a:lnTo>
                      <a:pt x="42863" y="204787"/>
                    </a:lnTo>
                    <a:lnTo>
                      <a:pt x="0" y="252412"/>
                    </a:lnTo>
                    <a:lnTo>
                      <a:pt x="33338" y="366712"/>
                    </a:lnTo>
                    <a:lnTo>
                      <a:pt x="71438" y="414337"/>
                    </a:lnTo>
                    <a:lnTo>
                      <a:pt x="133350" y="523875"/>
                    </a:lnTo>
                    <a:lnTo>
                      <a:pt x="185738" y="504825"/>
                    </a:lnTo>
                    <a:lnTo>
                      <a:pt x="209550" y="395287"/>
                    </a:lnTo>
                    <a:lnTo>
                      <a:pt x="323850" y="404812"/>
                    </a:lnTo>
                    <a:lnTo>
                      <a:pt x="423863" y="361950"/>
                    </a:lnTo>
                    <a:lnTo>
                      <a:pt x="457200" y="280987"/>
                    </a:lnTo>
                    <a:lnTo>
                      <a:pt x="509588" y="223837"/>
                    </a:lnTo>
                    <a:lnTo>
                      <a:pt x="609600" y="219075"/>
                    </a:lnTo>
                    <a:lnTo>
                      <a:pt x="609600" y="157162"/>
                    </a:lnTo>
                    <a:lnTo>
                      <a:pt x="633413" y="123825"/>
                    </a:lnTo>
                    <a:lnTo>
                      <a:pt x="504825" y="0"/>
                    </a:lnTo>
                    <a:lnTo>
                      <a:pt x="485775" y="47625"/>
                    </a:lnTo>
                    <a:lnTo>
                      <a:pt x="409575" y="42862"/>
                    </a:lnTo>
                    <a:lnTo>
                      <a:pt x="276225" y="161925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ECD74C7B-C9F7-4628-AC89-2E49913F0FE1}"/>
                  </a:ext>
                </a:extLst>
              </p:cNvPr>
              <p:cNvSpPr/>
              <p:nvPr/>
            </p:nvSpPr>
            <p:spPr>
              <a:xfrm>
                <a:off x="3548063" y="5214938"/>
                <a:ext cx="238125" cy="261937"/>
              </a:xfrm>
              <a:custGeom>
                <a:avLst/>
                <a:gdLst>
                  <a:gd name="connsiteX0" fmla="*/ 185737 w 238125"/>
                  <a:gd name="connsiteY0" fmla="*/ 47625 h 261937"/>
                  <a:gd name="connsiteX1" fmla="*/ 95250 w 238125"/>
                  <a:gd name="connsiteY1" fmla="*/ 0 h 261937"/>
                  <a:gd name="connsiteX2" fmla="*/ 0 w 238125"/>
                  <a:gd name="connsiteY2" fmla="*/ 47625 h 261937"/>
                  <a:gd name="connsiteX3" fmla="*/ 52387 w 238125"/>
                  <a:gd name="connsiteY3" fmla="*/ 185737 h 261937"/>
                  <a:gd name="connsiteX4" fmla="*/ 61912 w 238125"/>
                  <a:gd name="connsiteY4" fmla="*/ 261937 h 261937"/>
                  <a:gd name="connsiteX5" fmla="*/ 214312 w 238125"/>
                  <a:gd name="connsiteY5" fmla="*/ 180975 h 261937"/>
                  <a:gd name="connsiteX6" fmla="*/ 185737 w 238125"/>
                  <a:gd name="connsiteY6" fmla="*/ 138112 h 261937"/>
                  <a:gd name="connsiteX7" fmla="*/ 238125 w 238125"/>
                  <a:gd name="connsiteY7" fmla="*/ 66675 h 261937"/>
                  <a:gd name="connsiteX8" fmla="*/ 185737 w 238125"/>
                  <a:gd name="connsiteY8" fmla="*/ 47625 h 261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125" h="261937">
                    <a:moveTo>
                      <a:pt x="185737" y="47625"/>
                    </a:moveTo>
                    <a:lnTo>
                      <a:pt x="95250" y="0"/>
                    </a:lnTo>
                    <a:lnTo>
                      <a:pt x="0" y="47625"/>
                    </a:lnTo>
                    <a:lnTo>
                      <a:pt x="52387" y="185737"/>
                    </a:lnTo>
                    <a:lnTo>
                      <a:pt x="61912" y="261937"/>
                    </a:lnTo>
                    <a:lnTo>
                      <a:pt x="214312" y="180975"/>
                    </a:lnTo>
                    <a:lnTo>
                      <a:pt x="185737" y="138112"/>
                    </a:lnTo>
                    <a:lnTo>
                      <a:pt x="238125" y="66675"/>
                    </a:lnTo>
                    <a:lnTo>
                      <a:pt x="185737" y="47625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D3D95884-F4F6-45CC-A3E0-8D9E556FDBEB}"/>
                  </a:ext>
                </a:extLst>
              </p:cNvPr>
              <p:cNvSpPr/>
              <p:nvPr/>
            </p:nvSpPr>
            <p:spPr>
              <a:xfrm>
                <a:off x="3938588" y="4933950"/>
                <a:ext cx="147637" cy="119063"/>
              </a:xfrm>
              <a:custGeom>
                <a:avLst/>
                <a:gdLst>
                  <a:gd name="connsiteX0" fmla="*/ 52387 w 147637"/>
                  <a:gd name="connsiteY0" fmla="*/ 0 h 119063"/>
                  <a:gd name="connsiteX1" fmla="*/ 0 w 147637"/>
                  <a:gd name="connsiteY1" fmla="*/ 85725 h 119063"/>
                  <a:gd name="connsiteX2" fmla="*/ 147637 w 147637"/>
                  <a:gd name="connsiteY2" fmla="*/ 119063 h 119063"/>
                  <a:gd name="connsiteX3" fmla="*/ 133350 w 147637"/>
                  <a:gd name="connsiteY3" fmla="*/ 42863 h 119063"/>
                  <a:gd name="connsiteX4" fmla="*/ 52387 w 147637"/>
                  <a:gd name="connsiteY4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637" h="119063">
                    <a:moveTo>
                      <a:pt x="52387" y="0"/>
                    </a:moveTo>
                    <a:lnTo>
                      <a:pt x="0" y="85725"/>
                    </a:lnTo>
                    <a:lnTo>
                      <a:pt x="147637" y="119063"/>
                    </a:lnTo>
                    <a:lnTo>
                      <a:pt x="133350" y="42863"/>
                    </a:lnTo>
                    <a:lnTo>
                      <a:pt x="52387" y="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9DD3F370-C2B9-4C3F-8108-46866E46EDDD}"/>
                  </a:ext>
                </a:extLst>
              </p:cNvPr>
              <p:cNvSpPr/>
              <p:nvPr/>
            </p:nvSpPr>
            <p:spPr>
              <a:xfrm>
                <a:off x="3438525" y="5505450"/>
                <a:ext cx="171450" cy="128588"/>
              </a:xfrm>
              <a:custGeom>
                <a:avLst/>
                <a:gdLst>
                  <a:gd name="connsiteX0" fmla="*/ 114300 w 171450"/>
                  <a:gd name="connsiteY0" fmla="*/ 0 h 128588"/>
                  <a:gd name="connsiteX1" fmla="*/ 90488 w 171450"/>
                  <a:gd name="connsiteY1" fmla="*/ 52388 h 128588"/>
                  <a:gd name="connsiteX2" fmla="*/ 14288 w 171450"/>
                  <a:gd name="connsiteY2" fmla="*/ 52388 h 128588"/>
                  <a:gd name="connsiteX3" fmla="*/ 0 w 171450"/>
                  <a:gd name="connsiteY3" fmla="*/ 128588 h 128588"/>
                  <a:gd name="connsiteX4" fmla="*/ 85725 w 171450"/>
                  <a:gd name="connsiteY4" fmla="*/ 80963 h 128588"/>
                  <a:gd name="connsiteX5" fmla="*/ 133350 w 171450"/>
                  <a:gd name="connsiteY5" fmla="*/ 76200 h 128588"/>
                  <a:gd name="connsiteX6" fmla="*/ 171450 w 171450"/>
                  <a:gd name="connsiteY6" fmla="*/ 28575 h 128588"/>
                  <a:gd name="connsiteX7" fmla="*/ 114300 w 171450"/>
                  <a:gd name="connsiteY7" fmla="*/ 0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450" h="128588">
                    <a:moveTo>
                      <a:pt x="114300" y="0"/>
                    </a:moveTo>
                    <a:lnTo>
                      <a:pt x="90488" y="52388"/>
                    </a:lnTo>
                    <a:lnTo>
                      <a:pt x="14288" y="52388"/>
                    </a:lnTo>
                    <a:lnTo>
                      <a:pt x="0" y="128588"/>
                    </a:lnTo>
                    <a:lnTo>
                      <a:pt x="85725" y="80963"/>
                    </a:lnTo>
                    <a:lnTo>
                      <a:pt x="133350" y="76200"/>
                    </a:lnTo>
                    <a:lnTo>
                      <a:pt x="171450" y="28575"/>
                    </a:lnTo>
                    <a:lnTo>
                      <a:pt x="114300" y="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971CE1A3-51A8-4CA2-8AD3-D66FC9CB23EE}"/>
                  </a:ext>
                </a:extLst>
              </p:cNvPr>
              <p:cNvSpPr/>
              <p:nvPr/>
            </p:nvSpPr>
            <p:spPr>
              <a:xfrm>
                <a:off x="3148013" y="5448300"/>
                <a:ext cx="142875" cy="104775"/>
              </a:xfrm>
              <a:custGeom>
                <a:avLst/>
                <a:gdLst>
                  <a:gd name="connsiteX0" fmla="*/ 0 w 142875"/>
                  <a:gd name="connsiteY0" fmla="*/ 0 h 104775"/>
                  <a:gd name="connsiteX1" fmla="*/ 47625 w 142875"/>
                  <a:gd name="connsiteY1" fmla="*/ 66675 h 104775"/>
                  <a:gd name="connsiteX2" fmla="*/ 38100 w 142875"/>
                  <a:gd name="connsiteY2" fmla="*/ 95250 h 104775"/>
                  <a:gd name="connsiteX3" fmla="*/ 142875 w 142875"/>
                  <a:gd name="connsiteY3" fmla="*/ 104775 h 104775"/>
                  <a:gd name="connsiteX4" fmla="*/ 133350 w 142875"/>
                  <a:gd name="connsiteY4" fmla="*/ 80963 h 104775"/>
                  <a:gd name="connsiteX5" fmla="*/ 138112 w 142875"/>
                  <a:gd name="connsiteY5" fmla="*/ 38100 h 104775"/>
                  <a:gd name="connsiteX6" fmla="*/ 76200 w 142875"/>
                  <a:gd name="connsiteY6" fmla="*/ 42863 h 104775"/>
                  <a:gd name="connsiteX7" fmla="*/ 0 w 142875"/>
                  <a:gd name="connsiteY7" fmla="*/ 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875" h="104775">
                    <a:moveTo>
                      <a:pt x="0" y="0"/>
                    </a:moveTo>
                    <a:lnTo>
                      <a:pt x="47625" y="66675"/>
                    </a:lnTo>
                    <a:lnTo>
                      <a:pt x="38100" y="95250"/>
                    </a:lnTo>
                    <a:lnTo>
                      <a:pt x="142875" y="104775"/>
                    </a:lnTo>
                    <a:lnTo>
                      <a:pt x="133350" y="80963"/>
                    </a:lnTo>
                    <a:lnTo>
                      <a:pt x="138112" y="38100"/>
                    </a:lnTo>
                    <a:lnTo>
                      <a:pt x="76200" y="428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941390CA-4702-4FCF-AB89-FC1A9FFA96AE}"/>
                  </a:ext>
                </a:extLst>
              </p:cNvPr>
              <p:cNvSpPr/>
              <p:nvPr/>
            </p:nvSpPr>
            <p:spPr>
              <a:xfrm>
                <a:off x="5048250" y="-171450"/>
                <a:ext cx="3943350" cy="3048000"/>
              </a:xfrm>
              <a:custGeom>
                <a:avLst/>
                <a:gdLst>
                  <a:gd name="connsiteX0" fmla="*/ 180975 w 3943350"/>
                  <a:gd name="connsiteY0" fmla="*/ 3028950 h 3048000"/>
                  <a:gd name="connsiteX1" fmla="*/ 314325 w 3943350"/>
                  <a:gd name="connsiteY1" fmla="*/ 2809875 h 3048000"/>
                  <a:gd name="connsiteX2" fmla="*/ 438150 w 3943350"/>
                  <a:gd name="connsiteY2" fmla="*/ 2686050 h 3048000"/>
                  <a:gd name="connsiteX3" fmla="*/ 590550 w 3943350"/>
                  <a:gd name="connsiteY3" fmla="*/ 2686050 h 3048000"/>
                  <a:gd name="connsiteX4" fmla="*/ 752475 w 3943350"/>
                  <a:gd name="connsiteY4" fmla="*/ 2600325 h 3048000"/>
                  <a:gd name="connsiteX5" fmla="*/ 923925 w 3943350"/>
                  <a:gd name="connsiteY5" fmla="*/ 2257425 h 3048000"/>
                  <a:gd name="connsiteX6" fmla="*/ 1085850 w 3943350"/>
                  <a:gd name="connsiteY6" fmla="*/ 2133600 h 3048000"/>
                  <a:gd name="connsiteX7" fmla="*/ 1314450 w 3943350"/>
                  <a:gd name="connsiteY7" fmla="*/ 1990725 h 3048000"/>
                  <a:gd name="connsiteX8" fmla="*/ 1514475 w 3943350"/>
                  <a:gd name="connsiteY8" fmla="*/ 1724025 h 3048000"/>
                  <a:gd name="connsiteX9" fmla="*/ 1466850 w 3943350"/>
                  <a:gd name="connsiteY9" fmla="*/ 1657350 h 3048000"/>
                  <a:gd name="connsiteX10" fmla="*/ 1495425 w 3943350"/>
                  <a:gd name="connsiteY10" fmla="*/ 1514475 h 3048000"/>
                  <a:gd name="connsiteX11" fmla="*/ 1657350 w 3943350"/>
                  <a:gd name="connsiteY11" fmla="*/ 1447800 h 3048000"/>
                  <a:gd name="connsiteX12" fmla="*/ 1704975 w 3943350"/>
                  <a:gd name="connsiteY12" fmla="*/ 1590675 h 3048000"/>
                  <a:gd name="connsiteX13" fmla="*/ 1828800 w 3943350"/>
                  <a:gd name="connsiteY13" fmla="*/ 1638300 h 3048000"/>
                  <a:gd name="connsiteX14" fmla="*/ 1876425 w 3943350"/>
                  <a:gd name="connsiteY14" fmla="*/ 1590675 h 3048000"/>
                  <a:gd name="connsiteX15" fmla="*/ 2047875 w 3943350"/>
                  <a:gd name="connsiteY15" fmla="*/ 1581150 h 3048000"/>
                  <a:gd name="connsiteX16" fmla="*/ 2238375 w 3943350"/>
                  <a:gd name="connsiteY16" fmla="*/ 1343025 h 3048000"/>
                  <a:gd name="connsiteX17" fmla="*/ 2552700 w 3943350"/>
                  <a:gd name="connsiteY17" fmla="*/ 1047750 h 3048000"/>
                  <a:gd name="connsiteX18" fmla="*/ 2857500 w 3943350"/>
                  <a:gd name="connsiteY18" fmla="*/ 876300 h 3048000"/>
                  <a:gd name="connsiteX19" fmla="*/ 3105150 w 3943350"/>
                  <a:gd name="connsiteY19" fmla="*/ 781050 h 3048000"/>
                  <a:gd name="connsiteX20" fmla="*/ 3286125 w 3943350"/>
                  <a:gd name="connsiteY20" fmla="*/ 628650 h 3048000"/>
                  <a:gd name="connsiteX21" fmla="*/ 3600450 w 3943350"/>
                  <a:gd name="connsiteY21" fmla="*/ 561975 h 3048000"/>
                  <a:gd name="connsiteX22" fmla="*/ 3857625 w 3943350"/>
                  <a:gd name="connsiteY22" fmla="*/ 561975 h 3048000"/>
                  <a:gd name="connsiteX23" fmla="*/ 3876675 w 3943350"/>
                  <a:gd name="connsiteY23" fmla="*/ 400050 h 3048000"/>
                  <a:gd name="connsiteX24" fmla="*/ 3810000 w 3943350"/>
                  <a:gd name="connsiteY24" fmla="*/ 323850 h 3048000"/>
                  <a:gd name="connsiteX25" fmla="*/ 3810000 w 3943350"/>
                  <a:gd name="connsiteY25" fmla="*/ 238125 h 3048000"/>
                  <a:gd name="connsiteX26" fmla="*/ 3943350 w 3943350"/>
                  <a:gd name="connsiteY26" fmla="*/ 142875 h 3048000"/>
                  <a:gd name="connsiteX27" fmla="*/ 3876675 w 3943350"/>
                  <a:gd name="connsiteY27" fmla="*/ 28575 h 3048000"/>
                  <a:gd name="connsiteX28" fmla="*/ 3667125 w 3943350"/>
                  <a:gd name="connsiteY28" fmla="*/ 0 h 3048000"/>
                  <a:gd name="connsiteX29" fmla="*/ 3448050 w 3943350"/>
                  <a:gd name="connsiteY29" fmla="*/ 66675 h 3048000"/>
                  <a:gd name="connsiteX30" fmla="*/ 3133725 w 3943350"/>
                  <a:gd name="connsiteY30" fmla="*/ 333375 h 3048000"/>
                  <a:gd name="connsiteX31" fmla="*/ 3086100 w 3943350"/>
                  <a:gd name="connsiteY31" fmla="*/ 476250 h 3048000"/>
                  <a:gd name="connsiteX32" fmla="*/ 2819400 w 3943350"/>
                  <a:gd name="connsiteY32" fmla="*/ 714375 h 3048000"/>
                  <a:gd name="connsiteX33" fmla="*/ 2438400 w 3943350"/>
                  <a:gd name="connsiteY33" fmla="*/ 800100 h 3048000"/>
                  <a:gd name="connsiteX34" fmla="*/ 2266950 w 3943350"/>
                  <a:gd name="connsiteY34" fmla="*/ 762000 h 3048000"/>
                  <a:gd name="connsiteX35" fmla="*/ 2152650 w 3943350"/>
                  <a:gd name="connsiteY35" fmla="*/ 447675 h 3048000"/>
                  <a:gd name="connsiteX36" fmla="*/ 2076450 w 3943350"/>
                  <a:gd name="connsiteY36" fmla="*/ 314325 h 3048000"/>
                  <a:gd name="connsiteX37" fmla="*/ 1933575 w 3943350"/>
                  <a:gd name="connsiteY37" fmla="*/ 400050 h 3048000"/>
                  <a:gd name="connsiteX38" fmla="*/ 1895475 w 3943350"/>
                  <a:gd name="connsiteY38" fmla="*/ 523875 h 3048000"/>
                  <a:gd name="connsiteX39" fmla="*/ 1952625 w 3943350"/>
                  <a:gd name="connsiteY39" fmla="*/ 733425 h 3048000"/>
                  <a:gd name="connsiteX40" fmla="*/ 1952625 w 3943350"/>
                  <a:gd name="connsiteY40" fmla="*/ 733425 h 3048000"/>
                  <a:gd name="connsiteX41" fmla="*/ 1952625 w 3943350"/>
                  <a:gd name="connsiteY41" fmla="*/ 904875 h 3048000"/>
                  <a:gd name="connsiteX42" fmla="*/ 1819275 w 3943350"/>
                  <a:gd name="connsiteY42" fmla="*/ 904875 h 3048000"/>
                  <a:gd name="connsiteX43" fmla="*/ 1600200 w 3943350"/>
                  <a:gd name="connsiteY43" fmla="*/ 1038225 h 3048000"/>
                  <a:gd name="connsiteX44" fmla="*/ 1590675 w 3943350"/>
                  <a:gd name="connsiteY44" fmla="*/ 1209675 h 3048000"/>
                  <a:gd name="connsiteX45" fmla="*/ 1504950 w 3943350"/>
                  <a:gd name="connsiteY45" fmla="*/ 1276350 h 3048000"/>
                  <a:gd name="connsiteX46" fmla="*/ 1333500 w 3943350"/>
                  <a:gd name="connsiteY46" fmla="*/ 1209675 h 3048000"/>
                  <a:gd name="connsiteX47" fmla="*/ 1247775 w 3943350"/>
                  <a:gd name="connsiteY47" fmla="*/ 1209675 h 3048000"/>
                  <a:gd name="connsiteX48" fmla="*/ 1285875 w 3943350"/>
                  <a:gd name="connsiteY48" fmla="*/ 1409700 h 3048000"/>
                  <a:gd name="connsiteX49" fmla="*/ 1238250 w 3943350"/>
                  <a:gd name="connsiteY49" fmla="*/ 1495425 h 3048000"/>
                  <a:gd name="connsiteX50" fmla="*/ 1143000 w 3943350"/>
                  <a:gd name="connsiteY50" fmla="*/ 1524000 h 3048000"/>
                  <a:gd name="connsiteX51" fmla="*/ 1028700 w 3943350"/>
                  <a:gd name="connsiteY51" fmla="*/ 1771650 h 3048000"/>
                  <a:gd name="connsiteX52" fmla="*/ 828675 w 3943350"/>
                  <a:gd name="connsiteY52" fmla="*/ 1838325 h 3048000"/>
                  <a:gd name="connsiteX53" fmla="*/ 762000 w 3943350"/>
                  <a:gd name="connsiteY53" fmla="*/ 1990725 h 3048000"/>
                  <a:gd name="connsiteX54" fmla="*/ 676275 w 3943350"/>
                  <a:gd name="connsiteY54" fmla="*/ 2047875 h 3048000"/>
                  <a:gd name="connsiteX55" fmla="*/ 590550 w 3943350"/>
                  <a:gd name="connsiteY55" fmla="*/ 1962150 h 3048000"/>
                  <a:gd name="connsiteX56" fmla="*/ 447675 w 3943350"/>
                  <a:gd name="connsiteY56" fmla="*/ 1962150 h 3048000"/>
                  <a:gd name="connsiteX57" fmla="*/ 466725 w 3943350"/>
                  <a:gd name="connsiteY57" fmla="*/ 2114550 h 3048000"/>
                  <a:gd name="connsiteX58" fmla="*/ 581025 w 3943350"/>
                  <a:gd name="connsiteY58" fmla="*/ 2133600 h 3048000"/>
                  <a:gd name="connsiteX59" fmla="*/ 657225 w 3943350"/>
                  <a:gd name="connsiteY59" fmla="*/ 2133600 h 3048000"/>
                  <a:gd name="connsiteX60" fmla="*/ 647700 w 3943350"/>
                  <a:gd name="connsiteY60" fmla="*/ 2276475 h 3048000"/>
                  <a:gd name="connsiteX61" fmla="*/ 561975 w 3943350"/>
                  <a:gd name="connsiteY61" fmla="*/ 2409825 h 3048000"/>
                  <a:gd name="connsiteX62" fmla="*/ 428625 w 3943350"/>
                  <a:gd name="connsiteY62" fmla="*/ 2476500 h 3048000"/>
                  <a:gd name="connsiteX63" fmla="*/ 381000 w 3943350"/>
                  <a:gd name="connsiteY63" fmla="*/ 2419350 h 3048000"/>
                  <a:gd name="connsiteX64" fmla="*/ 285750 w 3943350"/>
                  <a:gd name="connsiteY64" fmla="*/ 2419350 h 3048000"/>
                  <a:gd name="connsiteX65" fmla="*/ 352425 w 3943350"/>
                  <a:gd name="connsiteY65" fmla="*/ 2514600 h 3048000"/>
                  <a:gd name="connsiteX66" fmla="*/ 295275 w 3943350"/>
                  <a:gd name="connsiteY66" fmla="*/ 2619375 h 3048000"/>
                  <a:gd name="connsiteX67" fmla="*/ 228600 w 3943350"/>
                  <a:gd name="connsiteY67" fmla="*/ 2609850 h 3048000"/>
                  <a:gd name="connsiteX68" fmla="*/ 171450 w 3943350"/>
                  <a:gd name="connsiteY68" fmla="*/ 2505075 h 3048000"/>
                  <a:gd name="connsiteX69" fmla="*/ 142875 w 3943350"/>
                  <a:gd name="connsiteY69" fmla="*/ 2628900 h 3048000"/>
                  <a:gd name="connsiteX70" fmla="*/ 161925 w 3943350"/>
                  <a:gd name="connsiteY70" fmla="*/ 2714625 h 3048000"/>
                  <a:gd name="connsiteX71" fmla="*/ 123825 w 3943350"/>
                  <a:gd name="connsiteY71" fmla="*/ 2781300 h 3048000"/>
                  <a:gd name="connsiteX72" fmla="*/ 66675 w 3943350"/>
                  <a:gd name="connsiteY72" fmla="*/ 2800350 h 3048000"/>
                  <a:gd name="connsiteX73" fmla="*/ 0 w 3943350"/>
                  <a:gd name="connsiteY73" fmla="*/ 2971800 h 3048000"/>
                  <a:gd name="connsiteX74" fmla="*/ 66675 w 3943350"/>
                  <a:gd name="connsiteY74" fmla="*/ 3048000 h 3048000"/>
                  <a:gd name="connsiteX75" fmla="*/ 180975 w 3943350"/>
                  <a:gd name="connsiteY75" fmla="*/ 3028950 h 304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943350" h="3048000">
                    <a:moveTo>
                      <a:pt x="180975" y="3028950"/>
                    </a:moveTo>
                    <a:lnTo>
                      <a:pt x="314325" y="2809875"/>
                    </a:lnTo>
                    <a:lnTo>
                      <a:pt x="438150" y="2686050"/>
                    </a:lnTo>
                    <a:lnTo>
                      <a:pt x="590550" y="2686050"/>
                    </a:lnTo>
                    <a:lnTo>
                      <a:pt x="752475" y="2600325"/>
                    </a:lnTo>
                    <a:lnTo>
                      <a:pt x="923925" y="2257425"/>
                    </a:lnTo>
                    <a:lnTo>
                      <a:pt x="1085850" y="2133600"/>
                    </a:lnTo>
                    <a:lnTo>
                      <a:pt x="1314450" y="1990725"/>
                    </a:lnTo>
                    <a:lnTo>
                      <a:pt x="1514475" y="1724025"/>
                    </a:lnTo>
                    <a:lnTo>
                      <a:pt x="1466850" y="1657350"/>
                    </a:lnTo>
                    <a:lnTo>
                      <a:pt x="1495425" y="1514475"/>
                    </a:lnTo>
                    <a:lnTo>
                      <a:pt x="1657350" y="1447800"/>
                    </a:lnTo>
                    <a:lnTo>
                      <a:pt x="1704975" y="1590675"/>
                    </a:lnTo>
                    <a:lnTo>
                      <a:pt x="1828800" y="1638300"/>
                    </a:lnTo>
                    <a:lnTo>
                      <a:pt x="1876425" y="1590675"/>
                    </a:lnTo>
                    <a:lnTo>
                      <a:pt x="2047875" y="1581150"/>
                    </a:lnTo>
                    <a:lnTo>
                      <a:pt x="2238375" y="1343025"/>
                    </a:lnTo>
                    <a:lnTo>
                      <a:pt x="2552700" y="1047750"/>
                    </a:lnTo>
                    <a:lnTo>
                      <a:pt x="2857500" y="876300"/>
                    </a:lnTo>
                    <a:lnTo>
                      <a:pt x="3105150" y="781050"/>
                    </a:lnTo>
                    <a:lnTo>
                      <a:pt x="3286125" y="628650"/>
                    </a:lnTo>
                    <a:lnTo>
                      <a:pt x="3600450" y="561975"/>
                    </a:lnTo>
                    <a:lnTo>
                      <a:pt x="3857625" y="561975"/>
                    </a:lnTo>
                    <a:lnTo>
                      <a:pt x="3876675" y="400050"/>
                    </a:lnTo>
                    <a:lnTo>
                      <a:pt x="3810000" y="323850"/>
                    </a:lnTo>
                    <a:lnTo>
                      <a:pt x="3810000" y="238125"/>
                    </a:lnTo>
                    <a:lnTo>
                      <a:pt x="3943350" y="142875"/>
                    </a:lnTo>
                    <a:lnTo>
                      <a:pt x="3876675" y="28575"/>
                    </a:lnTo>
                    <a:lnTo>
                      <a:pt x="3667125" y="0"/>
                    </a:lnTo>
                    <a:lnTo>
                      <a:pt x="3448050" y="66675"/>
                    </a:lnTo>
                    <a:lnTo>
                      <a:pt x="3133725" y="333375"/>
                    </a:lnTo>
                    <a:lnTo>
                      <a:pt x="3086100" y="476250"/>
                    </a:lnTo>
                    <a:lnTo>
                      <a:pt x="2819400" y="714375"/>
                    </a:lnTo>
                    <a:lnTo>
                      <a:pt x="2438400" y="800100"/>
                    </a:lnTo>
                    <a:lnTo>
                      <a:pt x="2266950" y="762000"/>
                    </a:lnTo>
                    <a:lnTo>
                      <a:pt x="2152650" y="447675"/>
                    </a:lnTo>
                    <a:lnTo>
                      <a:pt x="2076450" y="314325"/>
                    </a:lnTo>
                    <a:lnTo>
                      <a:pt x="1933575" y="400050"/>
                    </a:lnTo>
                    <a:lnTo>
                      <a:pt x="1895475" y="523875"/>
                    </a:lnTo>
                    <a:lnTo>
                      <a:pt x="1952625" y="733425"/>
                    </a:lnTo>
                    <a:lnTo>
                      <a:pt x="1952625" y="733425"/>
                    </a:lnTo>
                    <a:lnTo>
                      <a:pt x="1952625" y="904875"/>
                    </a:lnTo>
                    <a:lnTo>
                      <a:pt x="1819275" y="904875"/>
                    </a:lnTo>
                    <a:lnTo>
                      <a:pt x="1600200" y="1038225"/>
                    </a:lnTo>
                    <a:lnTo>
                      <a:pt x="1590675" y="1209675"/>
                    </a:lnTo>
                    <a:lnTo>
                      <a:pt x="1504950" y="1276350"/>
                    </a:lnTo>
                    <a:lnTo>
                      <a:pt x="1333500" y="1209675"/>
                    </a:lnTo>
                    <a:lnTo>
                      <a:pt x="1247775" y="1209675"/>
                    </a:lnTo>
                    <a:lnTo>
                      <a:pt x="1285875" y="1409700"/>
                    </a:lnTo>
                    <a:lnTo>
                      <a:pt x="1238250" y="1495425"/>
                    </a:lnTo>
                    <a:lnTo>
                      <a:pt x="1143000" y="1524000"/>
                    </a:lnTo>
                    <a:lnTo>
                      <a:pt x="1028700" y="1771650"/>
                    </a:lnTo>
                    <a:lnTo>
                      <a:pt x="828675" y="1838325"/>
                    </a:lnTo>
                    <a:lnTo>
                      <a:pt x="762000" y="1990725"/>
                    </a:lnTo>
                    <a:lnTo>
                      <a:pt x="676275" y="2047875"/>
                    </a:lnTo>
                    <a:lnTo>
                      <a:pt x="590550" y="1962150"/>
                    </a:lnTo>
                    <a:lnTo>
                      <a:pt x="447675" y="1962150"/>
                    </a:lnTo>
                    <a:lnTo>
                      <a:pt x="466725" y="2114550"/>
                    </a:lnTo>
                    <a:lnTo>
                      <a:pt x="581025" y="2133600"/>
                    </a:lnTo>
                    <a:lnTo>
                      <a:pt x="657225" y="2133600"/>
                    </a:lnTo>
                    <a:lnTo>
                      <a:pt x="647700" y="2276475"/>
                    </a:lnTo>
                    <a:lnTo>
                      <a:pt x="561975" y="2409825"/>
                    </a:lnTo>
                    <a:lnTo>
                      <a:pt x="428625" y="2476500"/>
                    </a:lnTo>
                    <a:lnTo>
                      <a:pt x="381000" y="2419350"/>
                    </a:lnTo>
                    <a:lnTo>
                      <a:pt x="285750" y="2419350"/>
                    </a:lnTo>
                    <a:lnTo>
                      <a:pt x="352425" y="2514600"/>
                    </a:lnTo>
                    <a:lnTo>
                      <a:pt x="295275" y="2619375"/>
                    </a:lnTo>
                    <a:lnTo>
                      <a:pt x="228600" y="2609850"/>
                    </a:lnTo>
                    <a:lnTo>
                      <a:pt x="171450" y="2505075"/>
                    </a:lnTo>
                    <a:lnTo>
                      <a:pt x="142875" y="2628900"/>
                    </a:lnTo>
                    <a:lnTo>
                      <a:pt x="161925" y="2714625"/>
                    </a:lnTo>
                    <a:lnTo>
                      <a:pt x="123825" y="2781300"/>
                    </a:lnTo>
                    <a:lnTo>
                      <a:pt x="66675" y="2800350"/>
                    </a:lnTo>
                    <a:lnTo>
                      <a:pt x="0" y="2971800"/>
                    </a:lnTo>
                    <a:lnTo>
                      <a:pt x="66675" y="3048000"/>
                    </a:lnTo>
                    <a:lnTo>
                      <a:pt x="180975" y="302895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0C0CFBF5-3790-43E0-8DC3-B469739C2B9F}"/>
              </a:ext>
            </a:extLst>
          </p:cNvPr>
          <p:cNvGrpSpPr/>
          <p:nvPr/>
        </p:nvGrpSpPr>
        <p:grpSpPr>
          <a:xfrm>
            <a:off x="668647" y="428074"/>
            <a:ext cx="8540398" cy="6137767"/>
            <a:chOff x="506921" y="2378765"/>
            <a:chExt cx="5795265" cy="4164910"/>
          </a:xfrm>
        </p:grpSpPr>
        <p:sp>
          <p:nvSpPr>
            <p:cNvPr id="201" name="Freeform 125">
              <a:extLst>
                <a:ext uri="{FF2B5EF4-FFF2-40B4-BE49-F238E27FC236}">
                  <a16:creationId xmlns:a16="http://schemas.microsoft.com/office/drawing/2014/main" id="{CFB4ABEF-BCD4-4E74-8B5F-E3C97CC207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6678" y="4511553"/>
              <a:ext cx="451320" cy="452443"/>
            </a:xfrm>
            <a:custGeom>
              <a:avLst/>
              <a:gdLst>
                <a:gd name="T0" fmla="*/ 68 w 408"/>
                <a:gd name="T1" fmla="*/ 91 h 409"/>
                <a:gd name="T2" fmla="*/ 136 w 408"/>
                <a:gd name="T3" fmla="*/ 46 h 409"/>
                <a:gd name="T4" fmla="*/ 159 w 408"/>
                <a:gd name="T5" fmla="*/ 68 h 409"/>
                <a:gd name="T6" fmla="*/ 204 w 408"/>
                <a:gd name="T7" fmla="*/ 68 h 409"/>
                <a:gd name="T8" fmla="*/ 250 w 408"/>
                <a:gd name="T9" fmla="*/ 0 h 409"/>
                <a:gd name="T10" fmla="*/ 318 w 408"/>
                <a:gd name="T11" fmla="*/ 23 h 409"/>
                <a:gd name="T12" fmla="*/ 408 w 408"/>
                <a:gd name="T13" fmla="*/ 136 h 409"/>
                <a:gd name="T14" fmla="*/ 363 w 408"/>
                <a:gd name="T15" fmla="*/ 182 h 409"/>
                <a:gd name="T16" fmla="*/ 386 w 408"/>
                <a:gd name="T17" fmla="*/ 227 h 409"/>
                <a:gd name="T18" fmla="*/ 340 w 408"/>
                <a:gd name="T19" fmla="*/ 250 h 409"/>
                <a:gd name="T20" fmla="*/ 340 w 408"/>
                <a:gd name="T21" fmla="*/ 340 h 409"/>
                <a:gd name="T22" fmla="*/ 295 w 408"/>
                <a:gd name="T23" fmla="*/ 363 h 409"/>
                <a:gd name="T24" fmla="*/ 204 w 408"/>
                <a:gd name="T25" fmla="*/ 363 h 409"/>
                <a:gd name="T26" fmla="*/ 136 w 408"/>
                <a:gd name="T27" fmla="*/ 409 h 409"/>
                <a:gd name="T28" fmla="*/ 91 w 408"/>
                <a:gd name="T29" fmla="*/ 409 h 409"/>
                <a:gd name="T30" fmla="*/ 68 w 408"/>
                <a:gd name="T31" fmla="*/ 363 h 409"/>
                <a:gd name="T32" fmla="*/ 0 w 408"/>
                <a:gd name="T33" fmla="*/ 340 h 409"/>
                <a:gd name="T34" fmla="*/ 0 w 408"/>
                <a:gd name="T35" fmla="*/ 318 h 409"/>
                <a:gd name="T36" fmla="*/ 68 w 408"/>
                <a:gd name="T37" fmla="*/ 227 h 409"/>
                <a:gd name="T38" fmla="*/ 23 w 408"/>
                <a:gd name="T39" fmla="*/ 182 h 409"/>
                <a:gd name="T40" fmla="*/ 23 w 408"/>
                <a:gd name="T41" fmla="*/ 159 h 409"/>
                <a:gd name="T42" fmla="*/ 68 w 408"/>
                <a:gd name="T43" fmla="*/ 136 h 409"/>
                <a:gd name="T44" fmla="*/ 68 w 408"/>
                <a:gd name="T45" fmla="*/ 9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8" h="409">
                  <a:moveTo>
                    <a:pt x="68" y="91"/>
                  </a:moveTo>
                  <a:lnTo>
                    <a:pt x="136" y="46"/>
                  </a:lnTo>
                  <a:lnTo>
                    <a:pt x="159" y="68"/>
                  </a:lnTo>
                  <a:lnTo>
                    <a:pt x="204" y="68"/>
                  </a:lnTo>
                  <a:lnTo>
                    <a:pt x="250" y="0"/>
                  </a:lnTo>
                  <a:lnTo>
                    <a:pt x="318" y="23"/>
                  </a:lnTo>
                  <a:lnTo>
                    <a:pt x="408" y="136"/>
                  </a:lnTo>
                  <a:lnTo>
                    <a:pt x="363" y="182"/>
                  </a:lnTo>
                  <a:lnTo>
                    <a:pt x="386" y="227"/>
                  </a:lnTo>
                  <a:lnTo>
                    <a:pt x="340" y="250"/>
                  </a:lnTo>
                  <a:lnTo>
                    <a:pt x="340" y="340"/>
                  </a:lnTo>
                  <a:lnTo>
                    <a:pt x="295" y="363"/>
                  </a:lnTo>
                  <a:lnTo>
                    <a:pt x="204" y="363"/>
                  </a:lnTo>
                  <a:lnTo>
                    <a:pt x="136" y="409"/>
                  </a:lnTo>
                  <a:lnTo>
                    <a:pt x="91" y="409"/>
                  </a:lnTo>
                  <a:lnTo>
                    <a:pt x="68" y="363"/>
                  </a:lnTo>
                  <a:lnTo>
                    <a:pt x="0" y="340"/>
                  </a:lnTo>
                  <a:lnTo>
                    <a:pt x="0" y="318"/>
                  </a:lnTo>
                  <a:lnTo>
                    <a:pt x="68" y="227"/>
                  </a:lnTo>
                  <a:lnTo>
                    <a:pt x="23" y="182"/>
                  </a:lnTo>
                  <a:lnTo>
                    <a:pt x="23" y="159"/>
                  </a:lnTo>
                  <a:lnTo>
                    <a:pt x="68" y="136"/>
                  </a:lnTo>
                  <a:lnTo>
                    <a:pt x="68" y="91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2" name="Freeform 126">
              <a:extLst>
                <a:ext uri="{FF2B5EF4-FFF2-40B4-BE49-F238E27FC236}">
                  <a16:creationId xmlns:a16="http://schemas.microsoft.com/office/drawing/2014/main" id="{607F1380-1742-44E8-B36F-99D7CD1819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7340" y="4661998"/>
              <a:ext cx="526541" cy="678112"/>
            </a:xfrm>
            <a:custGeom>
              <a:avLst/>
              <a:gdLst>
                <a:gd name="T0" fmla="*/ 317 w 476"/>
                <a:gd name="T1" fmla="*/ 0 h 613"/>
                <a:gd name="T2" fmla="*/ 317 w 476"/>
                <a:gd name="T3" fmla="*/ 46 h 613"/>
                <a:gd name="T4" fmla="*/ 385 w 476"/>
                <a:gd name="T5" fmla="*/ 91 h 613"/>
                <a:gd name="T6" fmla="*/ 385 w 476"/>
                <a:gd name="T7" fmla="*/ 46 h 613"/>
                <a:gd name="T8" fmla="*/ 408 w 476"/>
                <a:gd name="T9" fmla="*/ 23 h 613"/>
                <a:gd name="T10" fmla="*/ 431 w 476"/>
                <a:gd name="T11" fmla="*/ 68 h 613"/>
                <a:gd name="T12" fmla="*/ 453 w 476"/>
                <a:gd name="T13" fmla="*/ 91 h 613"/>
                <a:gd name="T14" fmla="*/ 476 w 476"/>
                <a:gd name="T15" fmla="*/ 91 h 613"/>
                <a:gd name="T16" fmla="*/ 385 w 476"/>
                <a:gd name="T17" fmla="*/ 227 h 613"/>
                <a:gd name="T18" fmla="*/ 363 w 476"/>
                <a:gd name="T19" fmla="*/ 295 h 613"/>
                <a:gd name="T20" fmla="*/ 340 w 476"/>
                <a:gd name="T21" fmla="*/ 318 h 613"/>
                <a:gd name="T22" fmla="*/ 317 w 476"/>
                <a:gd name="T23" fmla="*/ 386 h 613"/>
                <a:gd name="T24" fmla="*/ 340 w 476"/>
                <a:gd name="T25" fmla="*/ 499 h 613"/>
                <a:gd name="T26" fmla="*/ 385 w 476"/>
                <a:gd name="T27" fmla="*/ 613 h 613"/>
                <a:gd name="T28" fmla="*/ 340 w 476"/>
                <a:gd name="T29" fmla="*/ 567 h 613"/>
                <a:gd name="T30" fmla="*/ 295 w 476"/>
                <a:gd name="T31" fmla="*/ 477 h 613"/>
                <a:gd name="T32" fmla="*/ 181 w 476"/>
                <a:gd name="T33" fmla="*/ 477 h 613"/>
                <a:gd name="T34" fmla="*/ 136 w 476"/>
                <a:gd name="T35" fmla="*/ 477 h 613"/>
                <a:gd name="T36" fmla="*/ 91 w 476"/>
                <a:gd name="T37" fmla="*/ 431 h 613"/>
                <a:gd name="T38" fmla="*/ 0 w 476"/>
                <a:gd name="T39" fmla="*/ 318 h 613"/>
                <a:gd name="T40" fmla="*/ 0 w 476"/>
                <a:gd name="T41" fmla="*/ 273 h 613"/>
                <a:gd name="T42" fmla="*/ 45 w 476"/>
                <a:gd name="T43" fmla="*/ 273 h 613"/>
                <a:gd name="T44" fmla="*/ 113 w 476"/>
                <a:gd name="T45" fmla="*/ 227 h 613"/>
                <a:gd name="T46" fmla="*/ 204 w 476"/>
                <a:gd name="T47" fmla="*/ 227 h 613"/>
                <a:gd name="T48" fmla="*/ 249 w 476"/>
                <a:gd name="T49" fmla="*/ 204 h 613"/>
                <a:gd name="T50" fmla="*/ 249 w 476"/>
                <a:gd name="T51" fmla="*/ 114 h 613"/>
                <a:gd name="T52" fmla="*/ 295 w 476"/>
                <a:gd name="T53" fmla="*/ 91 h 613"/>
                <a:gd name="T54" fmla="*/ 272 w 476"/>
                <a:gd name="T55" fmla="*/ 46 h 613"/>
                <a:gd name="T56" fmla="*/ 317 w 476"/>
                <a:gd name="T5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6" h="613">
                  <a:moveTo>
                    <a:pt x="317" y="0"/>
                  </a:moveTo>
                  <a:lnTo>
                    <a:pt x="317" y="46"/>
                  </a:lnTo>
                  <a:lnTo>
                    <a:pt x="385" y="91"/>
                  </a:lnTo>
                  <a:lnTo>
                    <a:pt x="385" y="46"/>
                  </a:lnTo>
                  <a:lnTo>
                    <a:pt x="408" y="23"/>
                  </a:lnTo>
                  <a:lnTo>
                    <a:pt x="431" y="68"/>
                  </a:lnTo>
                  <a:lnTo>
                    <a:pt x="453" y="91"/>
                  </a:lnTo>
                  <a:lnTo>
                    <a:pt x="476" y="91"/>
                  </a:lnTo>
                  <a:lnTo>
                    <a:pt x="385" y="227"/>
                  </a:lnTo>
                  <a:lnTo>
                    <a:pt x="363" y="295"/>
                  </a:lnTo>
                  <a:lnTo>
                    <a:pt x="340" y="318"/>
                  </a:lnTo>
                  <a:lnTo>
                    <a:pt x="317" y="386"/>
                  </a:lnTo>
                  <a:lnTo>
                    <a:pt x="340" y="499"/>
                  </a:lnTo>
                  <a:lnTo>
                    <a:pt x="385" y="613"/>
                  </a:lnTo>
                  <a:lnTo>
                    <a:pt x="340" y="567"/>
                  </a:lnTo>
                  <a:lnTo>
                    <a:pt x="295" y="477"/>
                  </a:lnTo>
                  <a:lnTo>
                    <a:pt x="181" y="477"/>
                  </a:lnTo>
                  <a:lnTo>
                    <a:pt x="136" y="477"/>
                  </a:lnTo>
                  <a:lnTo>
                    <a:pt x="91" y="431"/>
                  </a:lnTo>
                  <a:lnTo>
                    <a:pt x="0" y="318"/>
                  </a:lnTo>
                  <a:lnTo>
                    <a:pt x="0" y="273"/>
                  </a:lnTo>
                  <a:lnTo>
                    <a:pt x="45" y="273"/>
                  </a:lnTo>
                  <a:lnTo>
                    <a:pt x="113" y="227"/>
                  </a:lnTo>
                  <a:lnTo>
                    <a:pt x="204" y="227"/>
                  </a:lnTo>
                  <a:lnTo>
                    <a:pt x="249" y="204"/>
                  </a:lnTo>
                  <a:lnTo>
                    <a:pt x="249" y="114"/>
                  </a:lnTo>
                  <a:lnTo>
                    <a:pt x="295" y="91"/>
                  </a:lnTo>
                  <a:lnTo>
                    <a:pt x="272" y="46"/>
                  </a:lnTo>
                  <a:lnTo>
                    <a:pt x="317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3" name="Freeform 127">
              <a:extLst>
                <a:ext uri="{FF2B5EF4-FFF2-40B4-BE49-F238E27FC236}">
                  <a16:creationId xmlns:a16="http://schemas.microsoft.com/office/drawing/2014/main" id="{94A9BA19-2E4C-486E-B980-988BC2D1B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4103" y="2831208"/>
              <a:ext cx="576319" cy="928117"/>
            </a:xfrm>
            <a:custGeom>
              <a:avLst/>
              <a:gdLst>
                <a:gd name="T0" fmla="*/ 159 w 521"/>
                <a:gd name="T1" fmla="*/ 0 h 839"/>
                <a:gd name="T2" fmla="*/ 204 w 521"/>
                <a:gd name="T3" fmla="*/ 68 h 839"/>
                <a:gd name="T4" fmla="*/ 136 w 521"/>
                <a:gd name="T5" fmla="*/ 181 h 839"/>
                <a:gd name="T6" fmla="*/ 68 w 521"/>
                <a:gd name="T7" fmla="*/ 227 h 839"/>
                <a:gd name="T8" fmla="*/ 22 w 521"/>
                <a:gd name="T9" fmla="*/ 227 h 839"/>
                <a:gd name="T10" fmla="*/ 22 w 521"/>
                <a:gd name="T11" fmla="*/ 272 h 839"/>
                <a:gd name="T12" fmla="*/ 45 w 521"/>
                <a:gd name="T13" fmla="*/ 272 h 839"/>
                <a:gd name="T14" fmla="*/ 68 w 521"/>
                <a:gd name="T15" fmla="*/ 249 h 839"/>
                <a:gd name="T16" fmla="*/ 136 w 521"/>
                <a:gd name="T17" fmla="*/ 295 h 839"/>
                <a:gd name="T18" fmla="*/ 113 w 521"/>
                <a:gd name="T19" fmla="*/ 431 h 839"/>
                <a:gd name="T20" fmla="*/ 45 w 521"/>
                <a:gd name="T21" fmla="*/ 567 h 839"/>
                <a:gd name="T22" fmla="*/ 22 w 521"/>
                <a:gd name="T23" fmla="*/ 589 h 839"/>
                <a:gd name="T24" fmla="*/ 0 w 521"/>
                <a:gd name="T25" fmla="*/ 635 h 839"/>
                <a:gd name="T26" fmla="*/ 45 w 521"/>
                <a:gd name="T27" fmla="*/ 635 h 839"/>
                <a:gd name="T28" fmla="*/ 159 w 521"/>
                <a:gd name="T29" fmla="*/ 725 h 839"/>
                <a:gd name="T30" fmla="*/ 159 w 521"/>
                <a:gd name="T31" fmla="*/ 771 h 839"/>
                <a:gd name="T32" fmla="*/ 204 w 521"/>
                <a:gd name="T33" fmla="*/ 839 h 839"/>
                <a:gd name="T34" fmla="*/ 295 w 521"/>
                <a:gd name="T35" fmla="*/ 794 h 839"/>
                <a:gd name="T36" fmla="*/ 317 w 521"/>
                <a:gd name="T37" fmla="*/ 657 h 839"/>
                <a:gd name="T38" fmla="*/ 295 w 521"/>
                <a:gd name="T39" fmla="*/ 567 h 839"/>
                <a:gd name="T40" fmla="*/ 408 w 521"/>
                <a:gd name="T41" fmla="*/ 431 h 839"/>
                <a:gd name="T42" fmla="*/ 431 w 521"/>
                <a:gd name="T43" fmla="*/ 340 h 839"/>
                <a:gd name="T44" fmla="*/ 453 w 521"/>
                <a:gd name="T45" fmla="*/ 317 h 839"/>
                <a:gd name="T46" fmla="*/ 453 w 521"/>
                <a:gd name="T47" fmla="*/ 249 h 839"/>
                <a:gd name="T48" fmla="*/ 499 w 521"/>
                <a:gd name="T49" fmla="*/ 204 h 839"/>
                <a:gd name="T50" fmla="*/ 521 w 521"/>
                <a:gd name="T51" fmla="*/ 204 h 839"/>
                <a:gd name="T52" fmla="*/ 499 w 521"/>
                <a:gd name="T53" fmla="*/ 181 h 839"/>
                <a:gd name="T54" fmla="*/ 521 w 521"/>
                <a:gd name="T55" fmla="*/ 136 h 839"/>
                <a:gd name="T56" fmla="*/ 499 w 521"/>
                <a:gd name="T57" fmla="*/ 68 h 839"/>
                <a:gd name="T58" fmla="*/ 408 w 521"/>
                <a:gd name="T59" fmla="*/ 90 h 839"/>
                <a:gd name="T60" fmla="*/ 363 w 521"/>
                <a:gd name="T61" fmla="*/ 45 h 839"/>
                <a:gd name="T62" fmla="*/ 272 w 521"/>
                <a:gd name="T63" fmla="*/ 68 h 839"/>
                <a:gd name="T64" fmla="*/ 159 w 521"/>
                <a:gd name="T65" fmla="*/ 0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21" h="839">
                  <a:moveTo>
                    <a:pt x="159" y="0"/>
                  </a:moveTo>
                  <a:lnTo>
                    <a:pt x="204" y="68"/>
                  </a:lnTo>
                  <a:lnTo>
                    <a:pt x="136" y="181"/>
                  </a:lnTo>
                  <a:lnTo>
                    <a:pt x="68" y="227"/>
                  </a:lnTo>
                  <a:lnTo>
                    <a:pt x="22" y="227"/>
                  </a:lnTo>
                  <a:lnTo>
                    <a:pt x="22" y="272"/>
                  </a:lnTo>
                  <a:lnTo>
                    <a:pt x="45" y="272"/>
                  </a:lnTo>
                  <a:lnTo>
                    <a:pt x="68" y="249"/>
                  </a:lnTo>
                  <a:lnTo>
                    <a:pt x="136" y="295"/>
                  </a:lnTo>
                  <a:lnTo>
                    <a:pt x="113" y="431"/>
                  </a:lnTo>
                  <a:lnTo>
                    <a:pt x="45" y="567"/>
                  </a:lnTo>
                  <a:lnTo>
                    <a:pt x="22" y="589"/>
                  </a:lnTo>
                  <a:lnTo>
                    <a:pt x="0" y="635"/>
                  </a:lnTo>
                  <a:lnTo>
                    <a:pt x="45" y="635"/>
                  </a:lnTo>
                  <a:lnTo>
                    <a:pt x="159" y="725"/>
                  </a:lnTo>
                  <a:lnTo>
                    <a:pt x="159" y="771"/>
                  </a:lnTo>
                  <a:lnTo>
                    <a:pt x="204" y="839"/>
                  </a:lnTo>
                  <a:lnTo>
                    <a:pt x="295" y="794"/>
                  </a:lnTo>
                  <a:lnTo>
                    <a:pt x="317" y="657"/>
                  </a:lnTo>
                  <a:lnTo>
                    <a:pt x="295" y="567"/>
                  </a:lnTo>
                  <a:lnTo>
                    <a:pt x="408" y="431"/>
                  </a:lnTo>
                  <a:lnTo>
                    <a:pt x="431" y="340"/>
                  </a:lnTo>
                  <a:lnTo>
                    <a:pt x="453" y="317"/>
                  </a:lnTo>
                  <a:lnTo>
                    <a:pt x="453" y="249"/>
                  </a:lnTo>
                  <a:lnTo>
                    <a:pt x="499" y="204"/>
                  </a:lnTo>
                  <a:lnTo>
                    <a:pt x="521" y="204"/>
                  </a:lnTo>
                  <a:lnTo>
                    <a:pt x="499" y="181"/>
                  </a:lnTo>
                  <a:lnTo>
                    <a:pt x="521" y="136"/>
                  </a:lnTo>
                  <a:lnTo>
                    <a:pt x="499" y="68"/>
                  </a:lnTo>
                  <a:lnTo>
                    <a:pt x="408" y="90"/>
                  </a:lnTo>
                  <a:lnTo>
                    <a:pt x="363" y="45"/>
                  </a:lnTo>
                  <a:lnTo>
                    <a:pt x="272" y="68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" name="Freeform 128">
              <a:extLst>
                <a:ext uri="{FF2B5EF4-FFF2-40B4-BE49-F238E27FC236}">
                  <a16:creationId xmlns:a16="http://schemas.microsoft.com/office/drawing/2014/main" id="{EBCAF9B2-CFF6-4105-8BA7-D90697E58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576" y="3809105"/>
              <a:ext cx="175882" cy="225668"/>
            </a:xfrm>
            <a:custGeom>
              <a:avLst/>
              <a:gdLst>
                <a:gd name="T0" fmla="*/ 159 w 159"/>
                <a:gd name="T1" fmla="*/ 0 h 204"/>
                <a:gd name="T2" fmla="*/ 68 w 159"/>
                <a:gd name="T3" fmla="*/ 23 h 204"/>
                <a:gd name="T4" fmla="*/ 0 w 159"/>
                <a:gd name="T5" fmla="*/ 91 h 204"/>
                <a:gd name="T6" fmla="*/ 0 w 159"/>
                <a:gd name="T7" fmla="*/ 136 h 204"/>
                <a:gd name="T8" fmla="*/ 46 w 159"/>
                <a:gd name="T9" fmla="*/ 114 h 204"/>
                <a:gd name="T10" fmla="*/ 46 w 159"/>
                <a:gd name="T11" fmla="*/ 136 h 204"/>
                <a:gd name="T12" fmla="*/ 23 w 159"/>
                <a:gd name="T13" fmla="*/ 159 h 204"/>
                <a:gd name="T14" fmla="*/ 0 w 159"/>
                <a:gd name="T15" fmla="*/ 204 h 204"/>
                <a:gd name="T16" fmla="*/ 91 w 159"/>
                <a:gd name="T17" fmla="*/ 182 h 204"/>
                <a:gd name="T18" fmla="*/ 136 w 159"/>
                <a:gd name="T19" fmla="*/ 136 h 204"/>
                <a:gd name="T20" fmla="*/ 136 w 159"/>
                <a:gd name="T21" fmla="*/ 114 h 204"/>
                <a:gd name="T22" fmla="*/ 91 w 159"/>
                <a:gd name="T23" fmla="*/ 114 h 204"/>
                <a:gd name="T24" fmla="*/ 91 w 159"/>
                <a:gd name="T25" fmla="*/ 91 h 204"/>
                <a:gd name="T26" fmla="*/ 136 w 159"/>
                <a:gd name="T27" fmla="*/ 46 h 204"/>
                <a:gd name="T28" fmla="*/ 159 w 159"/>
                <a:gd name="T2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204">
                  <a:moveTo>
                    <a:pt x="159" y="0"/>
                  </a:moveTo>
                  <a:lnTo>
                    <a:pt x="68" y="23"/>
                  </a:lnTo>
                  <a:lnTo>
                    <a:pt x="0" y="91"/>
                  </a:lnTo>
                  <a:lnTo>
                    <a:pt x="0" y="136"/>
                  </a:lnTo>
                  <a:lnTo>
                    <a:pt x="46" y="114"/>
                  </a:lnTo>
                  <a:lnTo>
                    <a:pt x="46" y="136"/>
                  </a:lnTo>
                  <a:lnTo>
                    <a:pt x="23" y="159"/>
                  </a:lnTo>
                  <a:lnTo>
                    <a:pt x="0" y="204"/>
                  </a:lnTo>
                  <a:lnTo>
                    <a:pt x="91" y="182"/>
                  </a:lnTo>
                  <a:lnTo>
                    <a:pt x="136" y="136"/>
                  </a:lnTo>
                  <a:lnTo>
                    <a:pt x="136" y="114"/>
                  </a:lnTo>
                  <a:lnTo>
                    <a:pt x="91" y="114"/>
                  </a:lnTo>
                  <a:lnTo>
                    <a:pt x="91" y="91"/>
                  </a:lnTo>
                  <a:lnTo>
                    <a:pt x="136" y="46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" name="Freeform 129">
              <a:extLst>
                <a:ext uri="{FF2B5EF4-FFF2-40B4-BE49-F238E27FC236}">
                  <a16:creationId xmlns:a16="http://schemas.microsoft.com/office/drawing/2014/main" id="{4F0FD421-0F74-468F-9A4A-CDFA43E5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3375" y="4311327"/>
              <a:ext cx="425878" cy="350671"/>
            </a:xfrm>
            <a:custGeom>
              <a:avLst/>
              <a:gdLst>
                <a:gd name="T0" fmla="*/ 159 w 385"/>
                <a:gd name="T1" fmla="*/ 0 h 317"/>
                <a:gd name="T2" fmla="*/ 113 w 385"/>
                <a:gd name="T3" fmla="*/ 45 h 317"/>
                <a:gd name="T4" fmla="*/ 136 w 385"/>
                <a:gd name="T5" fmla="*/ 113 h 317"/>
                <a:gd name="T6" fmla="*/ 249 w 385"/>
                <a:gd name="T7" fmla="*/ 136 h 317"/>
                <a:gd name="T8" fmla="*/ 272 w 385"/>
                <a:gd name="T9" fmla="*/ 68 h 317"/>
                <a:gd name="T10" fmla="*/ 385 w 385"/>
                <a:gd name="T11" fmla="*/ 68 h 317"/>
                <a:gd name="T12" fmla="*/ 385 w 385"/>
                <a:gd name="T13" fmla="*/ 181 h 317"/>
                <a:gd name="T14" fmla="*/ 363 w 385"/>
                <a:gd name="T15" fmla="*/ 249 h 317"/>
                <a:gd name="T16" fmla="*/ 272 w 385"/>
                <a:gd name="T17" fmla="*/ 317 h 317"/>
                <a:gd name="T18" fmla="*/ 204 w 385"/>
                <a:gd name="T19" fmla="*/ 272 h 317"/>
                <a:gd name="T20" fmla="*/ 136 w 385"/>
                <a:gd name="T21" fmla="*/ 272 h 317"/>
                <a:gd name="T22" fmla="*/ 68 w 385"/>
                <a:gd name="T23" fmla="*/ 295 h 317"/>
                <a:gd name="T24" fmla="*/ 0 w 385"/>
                <a:gd name="T25" fmla="*/ 249 h 317"/>
                <a:gd name="T26" fmla="*/ 23 w 385"/>
                <a:gd name="T27" fmla="*/ 136 h 317"/>
                <a:gd name="T28" fmla="*/ 68 w 385"/>
                <a:gd name="T29" fmla="*/ 45 h 317"/>
                <a:gd name="T30" fmla="*/ 113 w 385"/>
                <a:gd name="T31" fmla="*/ 0 h 317"/>
                <a:gd name="T32" fmla="*/ 159 w 385"/>
                <a:gd name="T3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5" h="317">
                  <a:moveTo>
                    <a:pt x="159" y="0"/>
                  </a:moveTo>
                  <a:lnTo>
                    <a:pt x="113" y="45"/>
                  </a:lnTo>
                  <a:lnTo>
                    <a:pt x="136" y="113"/>
                  </a:lnTo>
                  <a:lnTo>
                    <a:pt x="249" y="136"/>
                  </a:lnTo>
                  <a:lnTo>
                    <a:pt x="272" y="68"/>
                  </a:lnTo>
                  <a:lnTo>
                    <a:pt x="385" y="68"/>
                  </a:lnTo>
                  <a:lnTo>
                    <a:pt x="385" y="181"/>
                  </a:lnTo>
                  <a:lnTo>
                    <a:pt x="363" y="249"/>
                  </a:lnTo>
                  <a:lnTo>
                    <a:pt x="272" y="317"/>
                  </a:lnTo>
                  <a:lnTo>
                    <a:pt x="204" y="272"/>
                  </a:lnTo>
                  <a:lnTo>
                    <a:pt x="136" y="272"/>
                  </a:lnTo>
                  <a:lnTo>
                    <a:pt x="68" y="295"/>
                  </a:lnTo>
                  <a:lnTo>
                    <a:pt x="0" y="249"/>
                  </a:lnTo>
                  <a:lnTo>
                    <a:pt x="23" y="136"/>
                  </a:lnTo>
                  <a:lnTo>
                    <a:pt x="68" y="45"/>
                  </a:lnTo>
                  <a:lnTo>
                    <a:pt x="113" y="0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" name="Freeform 130">
              <a:extLst>
                <a:ext uri="{FF2B5EF4-FFF2-40B4-BE49-F238E27FC236}">
                  <a16:creationId xmlns:a16="http://schemas.microsoft.com/office/drawing/2014/main" id="{194E306F-963D-4017-9122-5B44458EB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363" y="5967336"/>
              <a:ext cx="451320" cy="576339"/>
            </a:xfrm>
            <a:custGeom>
              <a:avLst/>
              <a:gdLst>
                <a:gd name="T0" fmla="*/ 0 w 408"/>
                <a:gd name="T1" fmla="*/ 295 h 521"/>
                <a:gd name="T2" fmla="*/ 22 w 408"/>
                <a:gd name="T3" fmla="*/ 363 h 521"/>
                <a:gd name="T4" fmla="*/ 90 w 408"/>
                <a:gd name="T5" fmla="*/ 408 h 521"/>
                <a:gd name="T6" fmla="*/ 113 w 408"/>
                <a:gd name="T7" fmla="*/ 431 h 521"/>
                <a:gd name="T8" fmla="*/ 136 w 408"/>
                <a:gd name="T9" fmla="*/ 431 h 521"/>
                <a:gd name="T10" fmla="*/ 158 w 408"/>
                <a:gd name="T11" fmla="*/ 408 h 521"/>
                <a:gd name="T12" fmla="*/ 136 w 408"/>
                <a:gd name="T13" fmla="*/ 385 h 521"/>
                <a:gd name="T14" fmla="*/ 136 w 408"/>
                <a:gd name="T15" fmla="*/ 340 h 521"/>
                <a:gd name="T16" fmla="*/ 113 w 408"/>
                <a:gd name="T17" fmla="*/ 317 h 521"/>
                <a:gd name="T18" fmla="*/ 181 w 408"/>
                <a:gd name="T19" fmla="*/ 226 h 521"/>
                <a:gd name="T20" fmla="*/ 204 w 408"/>
                <a:gd name="T21" fmla="*/ 204 h 521"/>
                <a:gd name="T22" fmla="*/ 249 w 408"/>
                <a:gd name="T23" fmla="*/ 226 h 521"/>
                <a:gd name="T24" fmla="*/ 272 w 408"/>
                <a:gd name="T25" fmla="*/ 249 h 521"/>
                <a:gd name="T26" fmla="*/ 226 w 408"/>
                <a:gd name="T27" fmla="*/ 295 h 521"/>
                <a:gd name="T28" fmla="*/ 204 w 408"/>
                <a:gd name="T29" fmla="*/ 295 h 521"/>
                <a:gd name="T30" fmla="*/ 204 w 408"/>
                <a:gd name="T31" fmla="*/ 340 h 521"/>
                <a:gd name="T32" fmla="*/ 226 w 408"/>
                <a:gd name="T33" fmla="*/ 408 h 521"/>
                <a:gd name="T34" fmla="*/ 181 w 408"/>
                <a:gd name="T35" fmla="*/ 453 h 521"/>
                <a:gd name="T36" fmla="*/ 136 w 408"/>
                <a:gd name="T37" fmla="*/ 521 h 521"/>
                <a:gd name="T38" fmla="*/ 204 w 408"/>
                <a:gd name="T39" fmla="*/ 499 h 521"/>
                <a:gd name="T40" fmla="*/ 249 w 408"/>
                <a:gd name="T41" fmla="*/ 499 h 521"/>
                <a:gd name="T42" fmla="*/ 294 w 408"/>
                <a:gd name="T43" fmla="*/ 453 h 521"/>
                <a:gd name="T44" fmla="*/ 317 w 408"/>
                <a:gd name="T45" fmla="*/ 453 h 521"/>
                <a:gd name="T46" fmla="*/ 317 w 408"/>
                <a:gd name="T47" fmla="*/ 431 h 521"/>
                <a:gd name="T48" fmla="*/ 294 w 408"/>
                <a:gd name="T49" fmla="*/ 385 h 521"/>
                <a:gd name="T50" fmla="*/ 340 w 408"/>
                <a:gd name="T51" fmla="*/ 340 h 521"/>
                <a:gd name="T52" fmla="*/ 362 w 408"/>
                <a:gd name="T53" fmla="*/ 363 h 521"/>
                <a:gd name="T54" fmla="*/ 408 w 408"/>
                <a:gd name="T55" fmla="*/ 317 h 521"/>
                <a:gd name="T56" fmla="*/ 385 w 408"/>
                <a:gd name="T57" fmla="*/ 295 h 521"/>
                <a:gd name="T58" fmla="*/ 340 w 408"/>
                <a:gd name="T59" fmla="*/ 272 h 521"/>
                <a:gd name="T60" fmla="*/ 340 w 408"/>
                <a:gd name="T61" fmla="*/ 204 h 521"/>
                <a:gd name="T62" fmla="*/ 317 w 408"/>
                <a:gd name="T63" fmla="*/ 181 h 521"/>
                <a:gd name="T64" fmla="*/ 294 w 408"/>
                <a:gd name="T65" fmla="*/ 113 h 521"/>
                <a:gd name="T66" fmla="*/ 249 w 408"/>
                <a:gd name="T67" fmla="*/ 22 h 521"/>
                <a:gd name="T68" fmla="*/ 158 w 408"/>
                <a:gd name="T69" fmla="*/ 0 h 521"/>
                <a:gd name="T70" fmla="*/ 68 w 408"/>
                <a:gd name="T71" fmla="*/ 0 h 521"/>
                <a:gd name="T72" fmla="*/ 90 w 408"/>
                <a:gd name="T73" fmla="*/ 45 h 521"/>
                <a:gd name="T74" fmla="*/ 90 w 408"/>
                <a:gd name="T75" fmla="*/ 68 h 521"/>
                <a:gd name="T76" fmla="*/ 90 w 408"/>
                <a:gd name="T77" fmla="*/ 113 h 521"/>
                <a:gd name="T78" fmla="*/ 45 w 408"/>
                <a:gd name="T79" fmla="*/ 158 h 521"/>
                <a:gd name="T80" fmla="*/ 90 w 408"/>
                <a:gd name="T81" fmla="*/ 226 h 521"/>
                <a:gd name="T82" fmla="*/ 68 w 408"/>
                <a:gd name="T83" fmla="*/ 295 h 521"/>
                <a:gd name="T84" fmla="*/ 45 w 408"/>
                <a:gd name="T85" fmla="*/ 317 h 521"/>
                <a:gd name="T86" fmla="*/ 0 w 408"/>
                <a:gd name="T87" fmla="*/ 295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8" h="521">
                  <a:moveTo>
                    <a:pt x="0" y="295"/>
                  </a:moveTo>
                  <a:lnTo>
                    <a:pt x="22" y="363"/>
                  </a:lnTo>
                  <a:lnTo>
                    <a:pt x="90" y="408"/>
                  </a:lnTo>
                  <a:lnTo>
                    <a:pt x="113" y="431"/>
                  </a:lnTo>
                  <a:lnTo>
                    <a:pt x="136" y="431"/>
                  </a:lnTo>
                  <a:lnTo>
                    <a:pt x="158" y="408"/>
                  </a:lnTo>
                  <a:lnTo>
                    <a:pt x="136" y="385"/>
                  </a:lnTo>
                  <a:lnTo>
                    <a:pt x="136" y="340"/>
                  </a:lnTo>
                  <a:lnTo>
                    <a:pt x="113" y="317"/>
                  </a:lnTo>
                  <a:lnTo>
                    <a:pt x="181" y="226"/>
                  </a:lnTo>
                  <a:lnTo>
                    <a:pt x="204" y="204"/>
                  </a:lnTo>
                  <a:lnTo>
                    <a:pt x="249" y="226"/>
                  </a:lnTo>
                  <a:lnTo>
                    <a:pt x="272" y="249"/>
                  </a:lnTo>
                  <a:lnTo>
                    <a:pt x="226" y="295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226" y="408"/>
                  </a:lnTo>
                  <a:lnTo>
                    <a:pt x="181" y="453"/>
                  </a:lnTo>
                  <a:lnTo>
                    <a:pt x="136" y="521"/>
                  </a:lnTo>
                  <a:lnTo>
                    <a:pt x="204" y="499"/>
                  </a:lnTo>
                  <a:lnTo>
                    <a:pt x="249" y="499"/>
                  </a:lnTo>
                  <a:lnTo>
                    <a:pt x="294" y="453"/>
                  </a:lnTo>
                  <a:lnTo>
                    <a:pt x="317" y="453"/>
                  </a:lnTo>
                  <a:lnTo>
                    <a:pt x="317" y="431"/>
                  </a:lnTo>
                  <a:lnTo>
                    <a:pt x="294" y="385"/>
                  </a:lnTo>
                  <a:lnTo>
                    <a:pt x="340" y="340"/>
                  </a:lnTo>
                  <a:lnTo>
                    <a:pt x="362" y="363"/>
                  </a:lnTo>
                  <a:lnTo>
                    <a:pt x="408" y="317"/>
                  </a:lnTo>
                  <a:lnTo>
                    <a:pt x="385" y="295"/>
                  </a:lnTo>
                  <a:lnTo>
                    <a:pt x="340" y="272"/>
                  </a:lnTo>
                  <a:lnTo>
                    <a:pt x="340" y="204"/>
                  </a:lnTo>
                  <a:lnTo>
                    <a:pt x="317" y="181"/>
                  </a:lnTo>
                  <a:lnTo>
                    <a:pt x="294" y="113"/>
                  </a:lnTo>
                  <a:lnTo>
                    <a:pt x="249" y="22"/>
                  </a:lnTo>
                  <a:lnTo>
                    <a:pt x="158" y="0"/>
                  </a:lnTo>
                  <a:lnTo>
                    <a:pt x="68" y="0"/>
                  </a:lnTo>
                  <a:lnTo>
                    <a:pt x="90" y="45"/>
                  </a:lnTo>
                  <a:lnTo>
                    <a:pt x="90" y="68"/>
                  </a:lnTo>
                  <a:lnTo>
                    <a:pt x="90" y="113"/>
                  </a:lnTo>
                  <a:lnTo>
                    <a:pt x="45" y="158"/>
                  </a:lnTo>
                  <a:lnTo>
                    <a:pt x="90" y="226"/>
                  </a:lnTo>
                  <a:lnTo>
                    <a:pt x="68" y="295"/>
                  </a:lnTo>
                  <a:lnTo>
                    <a:pt x="45" y="317"/>
                  </a:lnTo>
                  <a:lnTo>
                    <a:pt x="0" y="295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" name="Freeform 131">
              <a:extLst>
                <a:ext uri="{FF2B5EF4-FFF2-40B4-BE49-F238E27FC236}">
                  <a16:creationId xmlns:a16="http://schemas.microsoft.com/office/drawing/2014/main" id="{67FB382B-FC24-4579-8B77-5BD4DA124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243" y="5741667"/>
              <a:ext cx="551983" cy="702448"/>
            </a:xfrm>
            <a:custGeom>
              <a:avLst/>
              <a:gdLst>
                <a:gd name="T0" fmla="*/ 0 w 499"/>
                <a:gd name="T1" fmla="*/ 272 h 635"/>
                <a:gd name="T2" fmla="*/ 22 w 499"/>
                <a:gd name="T3" fmla="*/ 317 h 635"/>
                <a:gd name="T4" fmla="*/ 45 w 499"/>
                <a:gd name="T5" fmla="*/ 385 h 635"/>
                <a:gd name="T6" fmla="*/ 68 w 499"/>
                <a:gd name="T7" fmla="*/ 408 h 635"/>
                <a:gd name="T8" fmla="*/ 68 w 499"/>
                <a:gd name="T9" fmla="*/ 476 h 635"/>
                <a:gd name="T10" fmla="*/ 113 w 499"/>
                <a:gd name="T11" fmla="*/ 499 h 635"/>
                <a:gd name="T12" fmla="*/ 136 w 499"/>
                <a:gd name="T13" fmla="*/ 521 h 635"/>
                <a:gd name="T14" fmla="*/ 90 w 499"/>
                <a:gd name="T15" fmla="*/ 567 h 635"/>
                <a:gd name="T16" fmla="*/ 113 w 499"/>
                <a:gd name="T17" fmla="*/ 589 h 635"/>
                <a:gd name="T18" fmla="*/ 136 w 499"/>
                <a:gd name="T19" fmla="*/ 635 h 635"/>
                <a:gd name="T20" fmla="*/ 181 w 499"/>
                <a:gd name="T21" fmla="*/ 589 h 635"/>
                <a:gd name="T22" fmla="*/ 181 w 499"/>
                <a:gd name="T23" fmla="*/ 544 h 635"/>
                <a:gd name="T24" fmla="*/ 204 w 499"/>
                <a:gd name="T25" fmla="*/ 521 h 635"/>
                <a:gd name="T26" fmla="*/ 249 w 499"/>
                <a:gd name="T27" fmla="*/ 476 h 635"/>
                <a:gd name="T28" fmla="*/ 227 w 499"/>
                <a:gd name="T29" fmla="*/ 430 h 635"/>
                <a:gd name="T30" fmla="*/ 385 w 499"/>
                <a:gd name="T31" fmla="*/ 204 h 635"/>
                <a:gd name="T32" fmla="*/ 408 w 499"/>
                <a:gd name="T33" fmla="*/ 181 h 635"/>
                <a:gd name="T34" fmla="*/ 408 w 499"/>
                <a:gd name="T35" fmla="*/ 158 h 635"/>
                <a:gd name="T36" fmla="*/ 476 w 499"/>
                <a:gd name="T37" fmla="*/ 90 h 635"/>
                <a:gd name="T38" fmla="*/ 499 w 499"/>
                <a:gd name="T39" fmla="*/ 68 h 635"/>
                <a:gd name="T40" fmla="*/ 453 w 499"/>
                <a:gd name="T41" fmla="*/ 45 h 635"/>
                <a:gd name="T42" fmla="*/ 408 w 499"/>
                <a:gd name="T43" fmla="*/ 68 h 635"/>
                <a:gd name="T44" fmla="*/ 363 w 499"/>
                <a:gd name="T45" fmla="*/ 45 h 635"/>
                <a:gd name="T46" fmla="*/ 363 w 499"/>
                <a:gd name="T47" fmla="*/ 22 h 635"/>
                <a:gd name="T48" fmla="*/ 317 w 499"/>
                <a:gd name="T49" fmla="*/ 22 h 635"/>
                <a:gd name="T50" fmla="*/ 272 w 499"/>
                <a:gd name="T51" fmla="*/ 0 h 635"/>
                <a:gd name="T52" fmla="*/ 204 w 499"/>
                <a:gd name="T53" fmla="*/ 90 h 635"/>
                <a:gd name="T54" fmla="*/ 136 w 499"/>
                <a:gd name="T55" fmla="*/ 113 h 635"/>
                <a:gd name="T56" fmla="*/ 158 w 499"/>
                <a:gd name="T57" fmla="*/ 181 h 635"/>
                <a:gd name="T58" fmla="*/ 136 w 499"/>
                <a:gd name="T59" fmla="*/ 226 h 635"/>
                <a:gd name="T60" fmla="*/ 136 w 499"/>
                <a:gd name="T61" fmla="*/ 294 h 635"/>
                <a:gd name="T62" fmla="*/ 68 w 499"/>
                <a:gd name="T63" fmla="*/ 272 h 635"/>
                <a:gd name="T64" fmla="*/ 0 w 499"/>
                <a:gd name="T65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9" h="635">
                  <a:moveTo>
                    <a:pt x="0" y="272"/>
                  </a:moveTo>
                  <a:lnTo>
                    <a:pt x="22" y="317"/>
                  </a:lnTo>
                  <a:lnTo>
                    <a:pt x="45" y="385"/>
                  </a:lnTo>
                  <a:lnTo>
                    <a:pt x="68" y="408"/>
                  </a:lnTo>
                  <a:lnTo>
                    <a:pt x="68" y="476"/>
                  </a:lnTo>
                  <a:lnTo>
                    <a:pt x="113" y="499"/>
                  </a:lnTo>
                  <a:lnTo>
                    <a:pt x="136" y="521"/>
                  </a:lnTo>
                  <a:lnTo>
                    <a:pt x="90" y="567"/>
                  </a:lnTo>
                  <a:lnTo>
                    <a:pt x="113" y="589"/>
                  </a:lnTo>
                  <a:lnTo>
                    <a:pt x="136" y="635"/>
                  </a:lnTo>
                  <a:lnTo>
                    <a:pt x="181" y="589"/>
                  </a:lnTo>
                  <a:lnTo>
                    <a:pt x="181" y="544"/>
                  </a:lnTo>
                  <a:lnTo>
                    <a:pt x="204" y="521"/>
                  </a:lnTo>
                  <a:lnTo>
                    <a:pt x="249" y="476"/>
                  </a:lnTo>
                  <a:lnTo>
                    <a:pt x="227" y="430"/>
                  </a:lnTo>
                  <a:lnTo>
                    <a:pt x="385" y="204"/>
                  </a:lnTo>
                  <a:lnTo>
                    <a:pt x="408" y="181"/>
                  </a:lnTo>
                  <a:lnTo>
                    <a:pt x="408" y="158"/>
                  </a:lnTo>
                  <a:lnTo>
                    <a:pt x="476" y="90"/>
                  </a:lnTo>
                  <a:lnTo>
                    <a:pt x="499" y="68"/>
                  </a:lnTo>
                  <a:lnTo>
                    <a:pt x="453" y="45"/>
                  </a:lnTo>
                  <a:lnTo>
                    <a:pt x="408" y="68"/>
                  </a:lnTo>
                  <a:lnTo>
                    <a:pt x="363" y="45"/>
                  </a:lnTo>
                  <a:lnTo>
                    <a:pt x="363" y="22"/>
                  </a:lnTo>
                  <a:lnTo>
                    <a:pt x="317" y="22"/>
                  </a:lnTo>
                  <a:lnTo>
                    <a:pt x="272" y="0"/>
                  </a:lnTo>
                  <a:lnTo>
                    <a:pt x="204" y="90"/>
                  </a:lnTo>
                  <a:lnTo>
                    <a:pt x="136" y="113"/>
                  </a:lnTo>
                  <a:lnTo>
                    <a:pt x="158" y="181"/>
                  </a:lnTo>
                  <a:lnTo>
                    <a:pt x="136" y="226"/>
                  </a:lnTo>
                  <a:lnTo>
                    <a:pt x="136" y="294"/>
                  </a:lnTo>
                  <a:lnTo>
                    <a:pt x="68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" name="Freeform 132">
              <a:extLst>
                <a:ext uri="{FF2B5EF4-FFF2-40B4-BE49-F238E27FC236}">
                  <a16:creationId xmlns:a16="http://schemas.microsoft.com/office/drawing/2014/main" id="{8A54269F-54DE-4627-9C19-E2F2C2E491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462" y="5364447"/>
              <a:ext cx="426985" cy="452443"/>
            </a:xfrm>
            <a:custGeom>
              <a:avLst/>
              <a:gdLst>
                <a:gd name="T0" fmla="*/ 159 w 386"/>
                <a:gd name="T1" fmla="*/ 0 h 409"/>
                <a:gd name="T2" fmla="*/ 136 w 386"/>
                <a:gd name="T3" fmla="*/ 46 h 409"/>
                <a:gd name="T4" fmla="*/ 68 w 386"/>
                <a:gd name="T5" fmla="*/ 23 h 409"/>
                <a:gd name="T6" fmla="*/ 0 w 386"/>
                <a:gd name="T7" fmla="*/ 91 h 409"/>
                <a:gd name="T8" fmla="*/ 0 w 386"/>
                <a:gd name="T9" fmla="*/ 159 h 409"/>
                <a:gd name="T10" fmla="*/ 46 w 386"/>
                <a:gd name="T11" fmla="*/ 182 h 409"/>
                <a:gd name="T12" fmla="*/ 91 w 386"/>
                <a:gd name="T13" fmla="*/ 182 h 409"/>
                <a:gd name="T14" fmla="*/ 91 w 386"/>
                <a:gd name="T15" fmla="*/ 227 h 409"/>
                <a:gd name="T16" fmla="*/ 114 w 386"/>
                <a:gd name="T17" fmla="*/ 273 h 409"/>
                <a:gd name="T18" fmla="*/ 91 w 386"/>
                <a:gd name="T19" fmla="*/ 318 h 409"/>
                <a:gd name="T20" fmla="*/ 136 w 386"/>
                <a:gd name="T21" fmla="*/ 363 h 409"/>
                <a:gd name="T22" fmla="*/ 182 w 386"/>
                <a:gd name="T23" fmla="*/ 363 h 409"/>
                <a:gd name="T24" fmla="*/ 182 w 386"/>
                <a:gd name="T25" fmla="*/ 386 h 409"/>
                <a:gd name="T26" fmla="*/ 227 w 386"/>
                <a:gd name="T27" fmla="*/ 409 h 409"/>
                <a:gd name="T28" fmla="*/ 272 w 386"/>
                <a:gd name="T29" fmla="*/ 386 h 409"/>
                <a:gd name="T30" fmla="*/ 318 w 386"/>
                <a:gd name="T31" fmla="*/ 409 h 409"/>
                <a:gd name="T32" fmla="*/ 363 w 386"/>
                <a:gd name="T33" fmla="*/ 409 h 409"/>
                <a:gd name="T34" fmla="*/ 386 w 386"/>
                <a:gd name="T35" fmla="*/ 363 h 409"/>
                <a:gd name="T36" fmla="*/ 340 w 386"/>
                <a:gd name="T37" fmla="*/ 341 h 409"/>
                <a:gd name="T38" fmla="*/ 386 w 386"/>
                <a:gd name="T39" fmla="*/ 295 h 409"/>
                <a:gd name="T40" fmla="*/ 340 w 386"/>
                <a:gd name="T41" fmla="*/ 295 h 409"/>
                <a:gd name="T42" fmla="*/ 318 w 386"/>
                <a:gd name="T43" fmla="*/ 273 h 409"/>
                <a:gd name="T44" fmla="*/ 386 w 386"/>
                <a:gd name="T45" fmla="*/ 227 h 409"/>
                <a:gd name="T46" fmla="*/ 295 w 386"/>
                <a:gd name="T47" fmla="*/ 204 h 409"/>
                <a:gd name="T48" fmla="*/ 250 w 386"/>
                <a:gd name="T49" fmla="*/ 204 h 409"/>
                <a:gd name="T50" fmla="*/ 227 w 386"/>
                <a:gd name="T51" fmla="*/ 159 h 409"/>
                <a:gd name="T52" fmla="*/ 250 w 386"/>
                <a:gd name="T53" fmla="*/ 114 h 409"/>
                <a:gd name="T54" fmla="*/ 272 w 386"/>
                <a:gd name="T55" fmla="*/ 136 h 409"/>
                <a:gd name="T56" fmla="*/ 295 w 386"/>
                <a:gd name="T57" fmla="*/ 136 h 409"/>
                <a:gd name="T58" fmla="*/ 340 w 386"/>
                <a:gd name="T59" fmla="*/ 114 h 409"/>
                <a:gd name="T60" fmla="*/ 363 w 386"/>
                <a:gd name="T61" fmla="*/ 68 h 409"/>
                <a:gd name="T62" fmla="*/ 340 w 386"/>
                <a:gd name="T63" fmla="*/ 23 h 409"/>
                <a:gd name="T64" fmla="*/ 295 w 386"/>
                <a:gd name="T65" fmla="*/ 0 h 409"/>
                <a:gd name="T66" fmla="*/ 250 w 386"/>
                <a:gd name="T67" fmla="*/ 46 h 409"/>
                <a:gd name="T68" fmla="*/ 204 w 386"/>
                <a:gd name="T69" fmla="*/ 46 h 409"/>
                <a:gd name="T70" fmla="*/ 182 w 386"/>
                <a:gd name="T71" fmla="*/ 23 h 409"/>
                <a:gd name="T72" fmla="*/ 159 w 386"/>
                <a:gd name="T73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6" h="409">
                  <a:moveTo>
                    <a:pt x="159" y="0"/>
                  </a:moveTo>
                  <a:lnTo>
                    <a:pt x="136" y="46"/>
                  </a:lnTo>
                  <a:lnTo>
                    <a:pt x="68" y="23"/>
                  </a:lnTo>
                  <a:lnTo>
                    <a:pt x="0" y="91"/>
                  </a:lnTo>
                  <a:lnTo>
                    <a:pt x="0" y="159"/>
                  </a:lnTo>
                  <a:lnTo>
                    <a:pt x="46" y="182"/>
                  </a:lnTo>
                  <a:lnTo>
                    <a:pt x="91" y="182"/>
                  </a:lnTo>
                  <a:lnTo>
                    <a:pt x="91" y="227"/>
                  </a:lnTo>
                  <a:lnTo>
                    <a:pt x="114" y="273"/>
                  </a:lnTo>
                  <a:lnTo>
                    <a:pt x="91" y="318"/>
                  </a:lnTo>
                  <a:lnTo>
                    <a:pt x="136" y="363"/>
                  </a:lnTo>
                  <a:lnTo>
                    <a:pt x="182" y="363"/>
                  </a:lnTo>
                  <a:lnTo>
                    <a:pt x="182" y="386"/>
                  </a:lnTo>
                  <a:lnTo>
                    <a:pt x="227" y="409"/>
                  </a:lnTo>
                  <a:lnTo>
                    <a:pt x="272" y="386"/>
                  </a:lnTo>
                  <a:lnTo>
                    <a:pt x="318" y="409"/>
                  </a:lnTo>
                  <a:lnTo>
                    <a:pt x="363" y="409"/>
                  </a:lnTo>
                  <a:lnTo>
                    <a:pt x="386" y="363"/>
                  </a:lnTo>
                  <a:lnTo>
                    <a:pt x="340" y="341"/>
                  </a:lnTo>
                  <a:lnTo>
                    <a:pt x="386" y="295"/>
                  </a:lnTo>
                  <a:lnTo>
                    <a:pt x="340" y="295"/>
                  </a:lnTo>
                  <a:lnTo>
                    <a:pt x="318" y="273"/>
                  </a:lnTo>
                  <a:lnTo>
                    <a:pt x="386" y="227"/>
                  </a:lnTo>
                  <a:lnTo>
                    <a:pt x="295" y="204"/>
                  </a:lnTo>
                  <a:lnTo>
                    <a:pt x="250" y="204"/>
                  </a:lnTo>
                  <a:lnTo>
                    <a:pt x="227" y="159"/>
                  </a:lnTo>
                  <a:lnTo>
                    <a:pt x="250" y="114"/>
                  </a:lnTo>
                  <a:lnTo>
                    <a:pt x="272" y="136"/>
                  </a:lnTo>
                  <a:lnTo>
                    <a:pt x="295" y="136"/>
                  </a:lnTo>
                  <a:lnTo>
                    <a:pt x="340" y="114"/>
                  </a:lnTo>
                  <a:lnTo>
                    <a:pt x="363" y="68"/>
                  </a:lnTo>
                  <a:lnTo>
                    <a:pt x="340" y="23"/>
                  </a:lnTo>
                  <a:lnTo>
                    <a:pt x="295" y="0"/>
                  </a:lnTo>
                  <a:lnTo>
                    <a:pt x="250" y="46"/>
                  </a:lnTo>
                  <a:lnTo>
                    <a:pt x="204" y="46"/>
                  </a:lnTo>
                  <a:lnTo>
                    <a:pt x="182" y="23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" name="Freeform 133">
              <a:extLst>
                <a:ext uri="{FF2B5EF4-FFF2-40B4-BE49-F238E27FC236}">
                  <a16:creationId xmlns:a16="http://schemas.microsoft.com/office/drawing/2014/main" id="{2780F6C8-753F-468E-BB7F-2598A77693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139" y="5514892"/>
              <a:ext cx="476763" cy="552003"/>
            </a:xfrm>
            <a:custGeom>
              <a:avLst/>
              <a:gdLst>
                <a:gd name="T0" fmla="*/ 114 w 431"/>
                <a:gd name="T1" fmla="*/ 46 h 499"/>
                <a:gd name="T2" fmla="*/ 227 w 431"/>
                <a:gd name="T3" fmla="*/ 0 h 499"/>
                <a:gd name="T4" fmla="*/ 318 w 431"/>
                <a:gd name="T5" fmla="*/ 114 h 499"/>
                <a:gd name="T6" fmla="*/ 341 w 431"/>
                <a:gd name="T7" fmla="*/ 68 h 499"/>
                <a:gd name="T8" fmla="*/ 341 w 431"/>
                <a:gd name="T9" fmla="*/ 46 h 499"/>
                <a:gd name="T10" fmla="*/ 386 w 431"/>
                <a:gd name="T11" fmla="*/ 46 h 499"/>
                <a:gd name="T12" fmla="*/ 386 w 431"/>
                <a:gd name="T13" fmla="*/ 68 h 499"/>
                <a:gd name="T14" fmla="*/ 386 w 431"/>
                <a:gd name="T15" fmla="*/ 91 h 499"/>
                <a:gd name="T16" fmla="*/ 409 w 431"/>
                <a:gd name="T17" fmla="*/ 137 h 499"/>
                <a:gd name="T18" fmla="*/ 386 w 431"/>
                <a:gd name="T19" fmla="*/ 182 h 499"/>
                <a:gd name="T20" fmla="*/ 431 w 431"/>
                <a:gd name="T21" fmla="*/ 227 h 499"/>
                <a:gd name="T22" fmla="*/ 386 w 431"/>
                <a:gd name="T23" fmla="*/ 205 h 499"/>
                <a:gd name="T24" fmla="*/ 318 w 431"/>
                <a:gd name="T25" fmla="*/ 295 h 499"/>
                <a:gd name="T26" fmla="*/ 250 w 431"/>
                <a:gd name="T27" fmla="*/ 318 h 499"/>
                <a:gd name="T28" fmla="*/ 272 w 431"/>
                <a:gd name="T29" fmla="*/ 386 h 499"/>
                <a:gd name="T30" fmla="*/ 250 w 431"/>
                <a:gd name="T31" fmla="*/ 431 h 499"/>
                <a:gd name="T32" fmla="*/ 250 w 431"/>
                <a:gd name="T33" fmla="*/ 499 h 499"/>
                <a:gd name="T34" fmla="*/ 182 w 431"/>
                <a:gd name="T35" fmla="*/ 477 h 499"/>
                <a:gd name="T36" fmla="*/ 114 w 431"/>
                <a:gd name="T37" fmla="*/ 477 h 499"/>
                <a:gd name="T38" fmla="*/ 91 w 431"/>
                <a:gd name="T39" fmla="*/ 431 h 499"/>
                <a:gd name="T40" fmla="*/ 0 w 431"/>
                <a:gd name="T41" fmla="*/ 409 h 499"/>
                <a:gd name="T42" fmla="*/ 68 w 431"/>
                <a:gd name="T43" fmla="*/ 341 h 499"/>
                <a:gd name="T44" fmla="*/ 114 w 431"/>
                <a:gd name="T45" fmla="*/ 318 h 499"/>
                <a:gd name="T46" fmla="*/ 114 w 431"/>
                <a:gd name="T47" fmla="*/ 273 h 499"/>
                <a:gd name="T48" fmla="*/ 182 w 431"/>
                <a:gd name="T49" fmla="*/ 250 h 499"/>
                <a:gd name="T50" fmla="*/ 159 w 431"/>
                <a:gd name="T51" fmla="*/ 227 h 499"/>
                <a:gd name="T52" fmla="*/ 91 w 431"/>
                <a:gd name="T53" fmla="*/ 227 h 499"/>
                <a:gd name="T54" fmla="*/ 159 w 431"/>
                <a:gd name="T55" fmla="*/ 205 h 499"/>
                <a:gd name="T56" fmla="*/ 159 w 431"/>
                <a:gd name="T57" fmla="*/ 137 h 499"/>
                <a:gd name="T58" fmla="*/ 136 w 431"/>
                <a:gd name="T59" fmla="*/ 137 h 499"/>
                <a:gd name="T60" fmla="*/ 136 w 431"/>
                <a:gd name="T61" fmla="*/ 114 h 499"/>
                <a:gd name="T62" fmla="*/ 114 w 431"/>
                <a:gd name="T63" fmla="*/ 91 h 499"/>
                <a:gd name="T64" fmla="*/ 136 w 431"/>
                <a:gd name="T65" fmla="*/ 46 h 499"/>
                <a:gd name="T66" fmla="*/ 114 w 431"/>
                <a:gd name="T67" fmla="*/ 4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1" h="499">
                  <a:moveTo>
                    <a:pt x="114" y="46"/>
                  </a:moveTo>
                  <a:lnTo>
                    <a:pt x="227" y="0"/>
                  </a:lnTo>
                  <a:lnTo>
                    <a:pt x="318" y="114"/>
                  </a:lnTo>
                  <a:lnTo>
                    <a:pt x="341" y="68"/>
                  </a:lnTo>
                  <a:lnTo>
                    <a:pt x="341" y="46"/>
                  </a:lnTo>
                  <a:lnTo>
                    <a:pt x="386" y="46"/>
                  </a:lnTo>
                  <a:lnTo>
                    <a:pt x="386" y="68"/>
                  </a:lnTo>
                  <a:lnTo>
                    <a:pt x="386" y="91"/>
                  </a:lnTo>
                  <a:lnTo>
                    <a:pt x="409" y="137"/>
                  </a:lnTo>
                  <a:lnTo>
                    <a:pt x="386" y="182"/>
                  </a:lnTo>
                  <a:lnTo>
                    <a:pt x="431" y="227"/>
                  </a:lnTo>
                  <a:lnTo>
                    <a:pt x="386" y="205"/>
                  </a:lnTo>
                  <a:lnTo>
                    <a:pt x="318" y="295"/>
                  </a:lnTo>
                  <a:lnTo>
                    <a:pt x="250" y="318"/>
                  </a:lnTo>
                  <a:lnTo>
                    <a:pt x="272" y="386"/>
                  </a:lnTo>
                  <a:lnTo>
                    <a:pt x="250" y="431"/>
                  </a:lnTo>
                  <a:lnTo>
                    <a:pt x="250" y="499"/>
                  </a:lnTo>
                  <a:lnTo>
                    <a:pt x="182" y="477"/>
                  </a:lnTo>
                  <a:lnTo>
                    <a:pt x="114" y="477"/>
                  </a:lnTo>
                  <a:lnTo>
                    <a:pt x="91" y="431"/>
                  </a:lnTo>
                  <a:lnTo>
                    <a:pt x="0" y="409"/>
                  </a:lnTo>
                  <a:lnTo>
                    <a:pt x="68" y="341"/>
                  </a:lnTo>
                  <a:lnTo>
                    <a:pt x="114" y="318"/>
                  </a:lnTo>
                  <a:lnTo>
                    <a:pt x="114" y="273"/>
                  </a:lnTo>
                  <a:lnTo>
                    <a:pt x="182" y="250"/>
                  </a:lnTo>
                  <a:lnTo>
                    <a:pt x="159" y="227"/>
                  </a:lnTo>
                  <a:lnTo>
                    <a:pt x="91" y="227"/>
                  </a:lnTo>
                  <a:lnTo>
                    <a:pt x="159" y="205"/>
                  </a:lnTo>
                  <a:lnTo>
                    <a:pt x="159" y="137"/>
                  </a:lnTo>
                  <a:lnTo>
                    <a:pt x="136" y="137"/>
                  </a:lnTo>
                  <a:lnTo>
                    <a:pt x="136" y="114"/>
                  </a:lnTo>
                  <a:lnTo>
                    <a:pt x="114" y="91"/>
                  </a:lnTo>
                  <a:lnTo>
                    <a:pt x="136" y="46"/>
                  </a:lnTo>
                  <a:lnTo>
                    <a:pt x="114" y="46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" name="Freeform 134">
              <a:extLst>
                <a:ext uri="{FF2B5EF4-FFF2-40B4-BE49-F238E27FC236}">
                  <a16:creationId xmlns:a16="http://schemas.microsoft.com/office/drawing/2014/main" id="{420EE189-AD29-4C83-A0A7-A5436DAD6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023" y="5164221"/>
              <a:ext cx="451320" cy="476780"/>
            </a:xfrm>
            <a:custGeom>
              <a:avLst/>
              <a:gdLst>
                <a:gd name="T0" fmla="*/ 363 w 408"/>
                <a:gd name="T1" fmla="*/ 23 h 431"/>
                <a:gd name="T2" fmla="*/ 340 w 408"/>
                <a:gd name="T3" fmla="*/ 45 h 431"/>
                <a:gd name="T4" fmla="*/ 317 w 408"/>
                <a:gd name="T5" fmla="*/ 0 h 431"/>
                <a:gd name="T6" fmla="*/ 272 w 408"/>
                <a:gd name="T7" fmla="*/ 0 h 431"/>
                <a:gd name="T8" fmla="*/ 249 w 408"/>
                <a:gd name="T9" fmla="*/ 23 h 431"/>
                <a:gd name="T10" fmla="*/ 204 w 408"/>
                <a:gd name="T11" fmla="*/ 23 h 431"/>
                <a:gd name="T12" fmla="*/ 158 w 408"/>
                <a:gd name="T13" fmla="*/ 45 h 431"/>
                <a:gd name="T14" fmla="*/ 158 w 408"/>
                <a:gd name="T15" fmla="*/ 68 h 431"/>
                <a:gd name="T16" fmla="*/ 136 w 408"/>
                <a:gd name="T17" fmla="*/ 91 h 431"/>
                <a:gd name="T18" fmla="*/ 136 w 408"/>
                <a:gd name="T19" fmla="*/ 113 h 431"/>
                <a:gd name="T20" fmla="*/ 90 w 408"/>
                <a:gd name="T21" fmla="*/ 113 h 431"/>
                <a:gd name="T22" fmla="*/ 68 w 408"/>
                <a:gd name="T23" fmla="*/ 91 h 431"/>
                <a:gd name="T24" fmla="*/ 22 w 408"/>
                <a:gd name="T25" fmla="*/ 113 h 431"/>
                <a:gd name="T26" fmla="*/ 45 w 408"/>
                <a:gd name="T27" fmla="*/ 136 h 431"/>
                <a:gd name="T28" fmla="*/ 0 w 408"/>
                <a:gd name="T29" fmla="*/ 136 h 431"/>
                <a:gd name="T30" fmla="*/ 68 w 408"/>
                <a:gd name="T31" fmla="*/ 159 h 431"/>
                <a:gd name="T32" fmla="*/ 90 w 408"/>
                <a:gd name="T33" fmla="*/ 204 h 431"/>
                <a:gd name="T34" fmla="*/ 158 w 408"/>
                <a:gd name="T35" fmla="*/ 204 h 431"/>
                <a:gd name="T36" fmla="*/ 136 w 408"/>
                <a:gd name="T37" fmla="*/ 249 h 431"/>
                <a:gd name="T38" fmla="*/ 45 w 408"/>
                <a:gd name="T39" fmla="*/ 295 h 431"/>
                <a:gd name="T40" fmla="*/ 68 w 408"/>
                <a:gd name="T41" fmla="*/ 317 h 431"/>
                <a:gd name="T42" fmla="*/ 68 w 408"/>
                <a:gd name="T43" fmla="*/ 363 h 431"/>
                <a:gd name="T44" fmla="*/ 181 w 408"/>
                <a:gd name="T45" fmla="*/ 317 h 431"/>
                <a:gd name="T46" fmla="*/ 272 w 408"/>
                <a:gd name="T47" fmla="*/ 431 h 431"/>
                <a:gd name="T48" fmla="*/ 295 w 408"/>
                <a:gd name="T49" fmla="*/ 385 h 431"/>
                <a:gd name="T50" fmla="*/ 295 w 408"/>
                <a:gd name="T51" fmla="*/ 363 h 431"/>
                <a:gd name="T52" fmla="*/ 249 w 408"/>
                <a:gd name="T53" fmla="*/ 340 h 431"/>
                <a:gd name="T54" fmla="*/ 249 w 408"/>
                <a:gd name="T55" fmla="*/ 272 h 431"/>
                <a:gd name="T56" fmla="*/ 317 w 408"/>
                <a:gd name="T57" fmla="*/ 204 h 431"/>
                <a:gd name="T58" fmla="*/ 385 w 408"/>
                <a:gd name="T59" fmla="*/ 227 h 431"/>
                <a:gd name="T60" fmla="*/ 408 w 408"/>
                <a:gd name="T61" fmla="*/ 181 h 431"/>
                <a:gd name="T62" fmla="*/ 363 w 408"/>
                <a:gd name="T63" fmla="*/ 159 h 431"/>
                <a:gd name="T64" fmla="*/ 363 w 408"/>
                <a:gd name="T65" fmla="*/ 136 h 431"/>
                <a:gd name="T66" fmla="*/ 340 w 408"/>
                <a:gd name="T67" fmla="*/ 113 h 431"/>
                <a:gd name="T68" fmla="*/ 363 w 408"/>
                <a:gd name="T69" fmla="*/ 91 h 431"/>
                <a:gd name="T70" fmla="*/ 340 w 408"/>
                <a:gd name="T71" fmla="*/ 68 h 431"/>
                <a:gd name="T72" fmla="*/ 385 w 408"/>
                <a:gd name="T73" fmla="*/ 23 h 431"/>
                <a:gd name="T74" fmla="*/ 363 w 408"/>
                <a:gd name="T75" fmla="*/ 23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8" h="431">
                  <a:moveTo>
                    <a:pt x="363" y="23"/>
                  </a:moveTo>
                  <a:lnTo>
                    <a:pt x="340" y="45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49" y="23"/>
                  </a:lnTo>
                  <a:lnTo>
                    <a:pt x="204" y="23"/>
                  </a:lnTo>
                  <a:lnTo>
                    <a:pt x="158" y="45"/>
                  </a:lnTo>
                  <a:lnTo>
                    <a:pt x="158" y="68"/>
                  </a:lnTo>
                  <a:lnTo>
                    <a:pt x="136" y="91"/>
                  </a:lnTo>
                  <a:lnTo>
                    <a:pt x="136" y="113"/>
                  </a:lnTo>
                  <a:lnTo>
                    <a:pt x="90" y="113"/>
                  </a:lnTo>
                  <a:lnTo>
                    <a:pt x="68" y="91"/>
                  </a:lnTo>
                  <a:lnTo>
                    <a:pt x="22" y="113"/>
                  </a:lnTo>
                  <a:lnTo>
                    <a:pt x="45" y="136"/>
                  </a:lnTo>
                  <a:lnTo>
                    <a:pt x="0" y="136"/>
                  </a:lnTo>
                  <a:lnTo>
                    <a:pt x="68" y="159"/>
                  </a:lnTo>
                  <a:lnTo>
                    <a:pt x="90" y="204"/>
                  </a:lnTo>
                  <a:lnTo>
                    <a:pt x="158" y="204"/>
                  </a:lnTo>
                  <a:lnTo>
                    <a:pt x="136" y="249"/>
                  </a:lnTo>
                  <a:lnTo>
                    <a:pt x="45" y="295"/>
                  </a:lnTo>
                  <a:lnTo>
                    <a:pt x="68" y="317"/>
                  </a:lnTo>
                  <a:lnTo>
                    <a:pt x="68" y="363"/>
                  </a:lnTo>
                  <a:lnTo>
                    <a:pt x="181" y="317"/>
                  </a:lnTo>
                  <a:lnTo>
                    <a:pt x="272" y="431"/>
                  </a:lnTo>
                  <a:lnTo>
                    <a:pt x="295" y="385"/>
                  </a:lnTo>
                  <a:lnTo>
                    <a:pt x="295" y="363"/>
                  </a:lnTo>
                  <a:lnTo>
                    <a:pt x="249" y="340"/>
                  </a:lnTo>
                  <a:lnTo>
                    <a:pt x="249" y="272"/>
                  </a:lnTo>
                  <a:lnTo>
                    <a:pt x="317" y="204"/>
                  </a:lnTo>
                  <a:lnTo>
                    <a:pt x="385" y="227"/>
                  </a:lnTo>
                  <a:lnTo>
                    <a:pt x="408" y="181"/>
                  </a:lnTo>
                  <a:lnTo>
                    <a:pt x="363" y="159"/>
                  </a:lnTo>
                  <a:lnTo>
                    <a:pt x="363" y="136"/>
                  </a:lnTo>
                  <a:lnTo>
                    <a:pt x="340" y="113"/>
                  </a:lnTo>
                  <a:lnTo>
                    <a:pt x="363" y="91"/>
                  </a:lnTo>
                  <a:lnTo>
                    <a:pt x="340" y="68"/>
                  </a:lnTo>
                  <a:lnTo>
                    <a:pt x="385" y="23"/>
                  </a:lnTo>
                  <a:lnTo>
                    <a:pt x="363" y="2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1" name="Freeform 135">
              <a:extLst>
                <a:ext uri="{FF2B5EF4-FFF2-40B4-BE49-F238E27FC236}">
                  <a16:creationId xmlns:a16="http://schemas.microsoft.com/office/drawing/2014/main" id="{8C3BC84E-6617-4264-92E4-8468E66A7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83" y="5264887"/>
              <a:ext cx="325216" cy="325228"/>
            </a:xfrm>
            <a:custGeom>
              <a:avLst/>
              <a:gdLst>
                <a:gd name="T0" fmla="*/ 22 w 294"/>
                <a:gd name="T1" fmla="*/ 90 h 294"/>
                <a:gd name="T2" fmla="*/ 0 w 294"/>
                <a:gd name="T3" fmla="*/ 136 h 294"/>
                <a:gd name="T4" fmla="*/ 68 w 294"/>
                <a:gd name="T5" fmla="*/ 181 h 294"/>
                <a:gd name="T6" fmla="*/ 68 w 294"/>
                <a:gd name="T7" fmla="*/ 249 h 294"/>
                <a:gd name="T8" fmla="*/ 113 w 294"/>
                <a:gd name="T9" fmla="*/ 294 h 294"/>
                <a:gd name="T10" fmla="*/ 113 w 294"/>
                <a:gd name="T11" fmla="*/ 204 h 294"/>
                <a:gd name="T12" fmla="*/ 158 w 294"/>
                <a:gd name="T13" fmla="*/ 181 h 294"/>
                <a:gd name="T14" fmla="*/ 181 w 294"/>
                <a:gd name="T15" fmla="*/ 204 h 294"/>
                <a:gd name="T16" fmla="*/ 272 w 294"/>
                <a:gd name="T17" fmla="*/ 158 h 294"/>
                <a:gd name="T18" fmla="*/ 294 w 294"/>
                <a:gd name="T19" fmla="*/ 112 h 294"/>
                <a:gd name="T20" fmla="*/ 226 w 294"/>
                <a:gd name="T21" fmla="*/ 113 h 294"/>
                <a:gd name="T22" fmla="*/ 204 w 294"/>
                <a:gd name="T23" fmla="*/ 68 h 294"/>
                <a:gd name="T24" fmla="*/ 136 w 294"/>
                <a:gd name="T25" fmla="*/ 45 h 294"/>
                <a:gd name="T26" fmla="*/ 113 w 294"/>
                <a:gd name="T27" fmla="*/ 68 h 294"/>
                <a:gd name="T28" fmla="*/ 90 w 294"/>
                <a:gd name="T29" fmla="*/ 45 h 294"/>
                <a:gd name="T30" fmla="*/ 90 w 294"/>
                <a:gd name="T31" fmla="*/ 22 h 294"/>
                <a:gd name="T32" fmla="*/ 68 w 294"/>
                <a:gd name="T33" fmla="*/ 0 h 294"/>
                <a:gd name="T34" fmla="*/ 45 w 294"/>
                <a:gd name="T35" fmla="*/ 22 h 294"/>
                <a:gd name="T36" fmla="*/ 22 w 294"/>
                <a:gd name="T37" fmla="*/ 45 h 294"/>
                <a:gd name="T38" fmla="*/ 68 w 294"/>
                <a:gd name="T39" fmla="*/ 68 h 294"/>
                <a:gd name="T40" fmla="*/ 45 w 294"/>
                <a:gd name="T41" fmla="*/ 90 h 294"/>
                <a:gd name="T42" fmla="*/ 45 w 294"/>
                <a:gd name="T43" fmla="*/ 113 h 294"/>
                <a:gd name="T44" fmla="*/ 22 w 294"/>
                <a:gd name="T45" fmla="*/ 113 h 294"/>
                <a:gd name="T46" fmla="*/ 22 w 294"/>
                <a:gd name="T47" fmla="*/ 9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4" h="294">
                  <a:moveTo>
                    <a:pt x="22" y="90"/>
                  </a:moveTo>
                  <a:lnTo>
                    <a:pt x="0" y="136"/>
                  </a:lnTo>
                  <a:lnTo>
                    <a:pt x="68" y="181"/>
                  </a:lnTo>
                  <a:lnTo>
                    <a:pt x="68" y="249"/>
                  </a:lnTo>
                  <a:lnTo>
                    <a:pt x="113" y="294"/>
                  </a:lnTo>
                  <a:lnTo>
                    <a:pt x="113" y="204"/>
                  </a:lnTo>
                  <a:lnTo>
                    <a:pt x="158" y="181"/>
                  </a:lnTo>
                  <a:lnTo>
                    <a:pt x="181" y="204"/>
                  </a:lnTo>
                  <a:lnTo>
                    <a:pt x="272" y="158"/>
                  </a:lnTo>
                  <a:lnTo>
                    <a:pt x="294" y="112"/>
                  </a:lnTo>
                  <a:lnTo>
                    <a:pt x="226" y="113"/>
                  </a:lnTo>
                  <a:lnTo>
                    <a:pt x="204" y="68"/>
                  </a:lnTo>
                  <a:lnTo>
                    <a:pt x="136" y="45"/>
                  </a:lnTo>
                  <a:lnTo>
                    <a:pt x="113" y="68"/>
                  </a:lnTo>
                  <a:lnTo>
                    <a:pt x="90" y="45"/>
                  </a:lnTo>
                  <a:lnTo>
                    <a:pt x="90" y="22"/>
                  </a:lnTo>
                  <a:lnTo>
                    <a:pt x="68" y="0"/>
                  </a:lnTo>
                  <a:lnTo>
                    <a:pt x="45" y="22"/>
                  </a:lnTo>
                  <a:lnTo>
                    <a:pt x="22" y="45"/>
                  </a:lnTo>
                  <a:lnTo>
                    <a:pt x="68" y="68"/>
                  </a:lnTo>
                  <a:lnTo>
                    <a:pt x="45" y="90"/>
                  </a:lnTo>
                  <a:lnTo>
                    <a:pt x="45" y="113"/>
                  </a:lnTo>
                  <a:lnTo>
                    <a:pt x="22" y="113"/>
                  </a:lnTo>
                  <a:lnTo>
                    <a:pt x="22" y="9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2" name="Freeform 136">
              <a:extLst>
                <a:ext uri="{FF2B5EF4-FFF2-40B4-BE49-F238E27FC236}">
                  <a16:creationId xmlns:a16="http://schemas.microsoft.com/office/drawing/2014/main" id="{D1D1E0BB-7C48-4965-8203-B0D9B349C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2272" y="4060216"/>
              <a:ext cx="601761" cy="677005"/>
            </a:xfrm>
            <a:custGeom>
              <a:avLst/>
              <a:gdLst>
                <a:gd name="T0" fmla="*/ 386 w 544"/>
                <a:gd name="T1" fmla="*/ 227 h 612"/>
                <a:gd name="T2" fmla="*/ 340 w 544"/>
                <a:gd name="T3" fmla="*/ 227 h 612"/>
                <a:gd name="T4" fmla="*/ 295 w 544"/>
                <a:gd name="T5" fmla="*/ 272 h 612"/>
                <a:gd name="T6" fmla="*/ 250 w 544"/>
                <a:gd name="T7" fmla="*/ 363 h 612"/>
                <a:gd name="T8" fmla="*/ 227 w 544"/>
                <a:gd name="T9" fmla="*/ 476 h 612"/>
                <a:gd name="T10" fmla="*/ 204 w 544"/>
                <a:gd name="T11" fmla="*/ 522 h 612"/>
                <a:gd name="T12" fmla="*/ 227 w 544"/>
                <a:gd name="T13" fmla="*/ 544 h 612"/>
                <a:gd name="T14" fmla="*/ 159 w 544"/>
                <a:gd name="T15" fmla="*/ 612 h 612"/>
                <a:gd name="T16" fmla="*/ 114 w 544"/>
                <a:gd name="T17" fmla="*/ 612 h 612"/>
                <a:gd name="T18" fmla="*/ 114 w 544"/>
                <a:gd name="T19" fmla="*/ 567 h 612"/>
                <a:gd name="T20" fmla="*/ 45 w 544"/>
                <a:gd name="T21" fmla="*/ 544 h 612"/>
                <a:gd name="T22" fmla="*/ 0 w 544"/>
                <a:gd name="T23" fmla="*/ 476 h 612"/>
                <a:gd name="T24" fmla="*/ 23 w 544"/>
                <a:gd name="T25" fmla="*/ 454 h 612"/>
                <a:gd name="T26" fmla="*/ 68 w 544"/>
                <a:gd name="T27" fmla="*/ 454 h 612"/>
                <a:gd name="T28" fmla="*/ 159 w 544"/>
                <a:gd name="T29" fmla="*/ 386 h 612"/>
                <a:gd name="T30" fmla="*/ 250 w 544"/>
                <a:gd name="T31" fmla="*/ 295 h 612"/>
                <a:gd name="T32" fmla="*/ 272 w 544"/>
                <a:gd name="T33" fmla="*/ 227 h 612"/>
                <a:gd name="T34" fmla="*/ 295 w 544"/>
                <a:gd name="T35" fmla="*/ 204 h 612"/>
                <a:gd name="T36" fmla="*/ 272 w 544"/>
                <a:gd name="T37" fmla="*/ 181 h 612"/>
                <a:gd name="T38" fmla="*/ 295 w 544"/>
                <a:gd name="T39" fmla="*/ 136 h 612"/>
                <a:gd name="T40" fmla="*/ 272 w 544"/>
                <a:gd name="T41" fmla="*/ 113 h 612"/>
                <a:gd name="T42" fmla="*/ 295 w 544"/>
                <a:gd name="T43" fmla="*/ 68 h 612"/>
                <a:gd name="T44" fmla="*/ 318 w 544"/>
                <a:gd name="T45" fmla="*/ 45 h 612"/>
                <a:gd name="T46" fmla="*/ 363 w 544"/>
                <a:gd name="T47" fmla="*/ 23 h 612"/>
                <a:gd name="T48" fmla="*/ 386 w 544"/>
                <a:gd name="T49" fmla="*/ 45 h 612"/>
                <a:gd name="T50" fmla="*/ 454 w 544"/>
                <a:gd name="T51" fmla="*/ 23 h 612"/>
                <a:gd name="T52" fmla="*/ 544 w 544"/>
                <a:gd name="T53" fmla="*/ 0 h 612"/>
                <a:gd name="T54" fmla="*/ 544 w 544"/>
                <a:gd name="T55" fmla="*/ 45 h 612"/>
                <a:gd name="T56" fmla="*/ 499 w 544"/>
                <a:gd name="T57" fmla="*/ 45 h 612"/>
                <a:gd name="T58" fmla="*/ 476 w 544"/>
                <a:gd name="T59" fmla="*/ 68 h 612"/>
                <a:gd name="T60" fmla="*/ 476 w 544"/>
                <a:gd name="T61" fmla="*/ 113 h 612"/>
                <a:gd name="T62" fmla="*/ 431 w 544"/>
                <a:gd name="T63" fmla="*/ 91 h 612"/>
                <a:gd name="T64" fmla="*/ 386 w 544"/>
                <a:gd name="T65" fmla="*/ 136 h 612"/>
                <a:gd name="T66" fmla="*/ 363 w 544"/>
                <a:gd name="T67" fmla="*/ 113 h 612"/>
                <a:gd name="T68" fmla="*/ 318 w 544"/>
                <a:gd name="T69" fmla="*/ 136 h 612"/>
                <a:gd name="T70" fmla="*/ 340 w 544"/>
                <a:gd name="T71" fmla="*/ 159 h 612"/>
                <a:gd name="T72" fmla="*/ 318 w 544"/>
                <a:gd name="T73" fmla="*/ 181 h 612"/>
                <a:gd name="T74" fmla="*/ 340 w 544"/>
                <a:gd name="T75" fmla="*/ 181 h 612"/>
                <a:gd name="T76" fmla="*/ 363 w 544"/>
                <a:gd name="T77" fmla="*/ 204 h 612"/>
                <a:gd name="T78" fmla="*/ 386 w 544"/>
                <a:gd name="T79" fmla="*/ 204 h 612"/>
                <a:gd name="T80" fmla="*/ 386 w 544"/>
                <a:gd name="T81" fmla="*/ 227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44" h="612">
                  <a:moveTo>
                    <a:pt x="386" y="227"/>
                  </a:moveTo>
                  <a:lnTo>
                    <a:pt x="340" y="227"/>
                  </a:lnTo>
                  <a:lnTo>
                    <a:pt x="295" y="272"/>
                  </a:lnTo>
                  <a:lnTo>
                    <a:pt x="250" y="363"/>
                  </a:lnTo>
                  <a:lnTo>
                    <a:pt x="227" y="476"/>
                  </a:lnTo>
                  <a:lnTo>
                    <a:pt x="204" y="522"/>
                  </a:lnTo>
                  <a:lnTo>
                    <a:pt x="227" y="544"/>
                  </a:lnTo>
                  <a:lnTo>
                    <a:pt x="159" y="612"/>
                  </a:lnTo>
                  <a:lnTo>
                    <a:pt x="114" y="612"/>
                  </a:lnTo>
                  <a:lnTo>
                    <a:pt x="114" y="567"/>
                  </a:lnTo>
                  <a:lnTo>
                    <a:pt x="45" y="544"/>
                  </a:lnTo>
                  <a:lnTo>
                    <a:pt x="0" y="476"/>
                  </a:lnTo>
                  <a:lnTo>
                    <a:pt x="23" y="454"/>
                  </a:lnTo>
                  <a:lnTo>
                    <a:pt x="68" y="454"/>
                  </a:lnTo>
                  <a:lnTo>
                    <a:pt x="159" y="386"/>
                  </a:lnTo>
                  <a:lnTo>
                    <a:pt x="250" y="295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272" y="181"/>
                  </a:lnTo>
                  <a:lnTo>
                    <a:pt x="295" y="136"/>
                  </a:lnTo>
                  <a:lnTo>
                    <a:pt x="272" y="113"/>
                  </a:lnTo>
                  <a:lnTo>
                    <a:pt x="295" y="68"/>
                  </a:lnTo>
                  <a:lnTo>
                    <a:pt x="318" y="45"/>
                  </a:lnTo>
                  <a:lnTo>
                    <a:pt x="363" y="23"/>
                  </a:lnTo>
                  <a:lnTo>
                    <a:pt x="386" y="45"/>
                  </a:lnTo>
                  <a:lnTo>
                    <a:pt x="454" y="23"/>
                  </a:lnTo>
                  <a:lnTo>
                    <a:pt x="544" y="0"/>
                  </a:lnTo>
                  <a:lnTo>
                    <a:pt x="544" y="45"/>
                  </a:lnTo>
                  <a:lnTo>
                    <a:pt x="499" y="45"/>
                  </a:lnTo>
                  <a:lnTo>
                    <a:pt x="476" y="68"/>
                  </a:lnTo>
                  <a:lnTo>
                    <a:pt x="476" y="113"/>
                  </a:lnTo>
                  <a:lnTo>
                    <a:pt x="431" y="91"/>
                  </a:lnTo>
                  <a:lnTo>
                    <a:pt x="386" y="136"/>
                  </a:lnTo>
                  <a:lnTo>
                    <a:pt x="363" y="113"/>
                  </a:lnTo>
                  <a:lnTo>
                    <a:pt x="318" y="136"/>
                  </a:lnTo>
                  <a:lnTo>
                    <a:pt x="340" y="159"/>
                  </a:lnTo>
                  <a:lnTo>
                    <a:pt x="318" y="181"/>
                  </a:lnTo>
                  <a:lnTo>
                    <a:pt x="340" y="181"/>
                  </a:lnTo>
                  <a:lnTo>
                    <a:pt x="363" y="204"/>
                  </a:lnTo>
                  <a:lnTo>
                    <a:pt x="386" y="204"/>
                  </a:lnTo>
                  <a:lnTo>
                    <a:pt x="386" y="227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3" name="Freeform 137">
              <a:extLst>
                <a:ext uri="{FF2B5EF4-FFF2-40B4-BE49-F238E27FC236}">
                  <a16:creationId xmlns:a16="http://schemas.microsoft.com/office/drawing/2014/main" id="{B4352984-1662-42A9-AF10-B47D66375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699" y="5766004"/>
              <a:ext cx="225660" cy="150446"/>
            </a:xfrm>
            <a:custGeom>
              <a:avLst/>
              <a:gdLst>
                <a:gd name="T0" fmla="*/ 91 w 204"/>
                <a:gd name="T1" fmla="*/ 46 h 136"/>
                <a:gd name="T2" fmla="*/ 159 w 204"/>
                <a:gd name="T3" fmla="*/ 23 h 136"/>
                <a:gd name="T4" fmla="*/ 204 w 204"/>
                <a:gd name="T5" fmla="*/ 46 h 136"/>
                <a:gd name="T6" fmla="*/ 182 w 204"/>
                <a:gd name="T7" fmla="*/ 91 h 136"/>
                <a:gd name="T8" fmla="*/ 159 w 204"/>
                <a:gd name="T9" fmla="*/ 68 h 136"/>
                <a:gd name="T10" fmla="*/ 114 w 204"/>
                <a:gd name="T11" fmla="*/ 68 h 136"/>
                <a:gd name="T12" fmla="*/ 91 w 204"/>
                <a:gd name="T13" fmla="*/ 91 h 136"/>
                <a:gd name="T14" fmla="*/ 23 w 204"/>
                <a:gd name="T15" fmla="*/ 136 h 136"/>
                <a:gd name="T16" fmla="*/ 0 w 204"/>
                <a:gd name="T17" fmla="*/ 114 h 136"/>
                <a:gd name="T18" fmla="*/ 23 w 204"/>
                <a:gd name="T19" fmla="*/ 91 h 136"/>
                <a:gd name="T20" fmla="*/ 0 w 204"/>
                <a:gd name="T21" fmla="*/ 68 h 136"/>
                <a:gd name="T22" fmla="*/ 68 w 204"/>
                <a:gd name="T23" fmla="*/ 0 h 136"/>
                <a:gd name="T24" fmla="*/ 114 w 204"/>
                <a:gd name="T25" fmla="*/ 0 h 136"/>
                <a:gd name="T26" fmla="*/ 91 w 204"/>
                <a:gd name="T27" fmla="*/ 4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4" h="136">
                  <a:moveTo>
                    <a:pt x="91" y="46"/>
                  </a:moveTo>
                  <a:lnTo>
                    <a:pt x="159" y="23"/>
                  </a:lnTo>
                  <a:lnTo>
                    <a:pt x="204" y="46"/>
                  </a:lnTo>
                  <a:lnTo>
                    <a:pt x="182" y="91"/>
                  </a:lnTo>
                  <a:lnTo>
                    <a:pt x="159" y="68"/>
                  </a:lnTo>
                  <a:lnTo>
                    <a:pt x="114" y="68"/>
                  </a:lnTo>
                  <a:lnTo>
                    <a:pt x="91" y="91"/>
                  </a:lnTo>
                  <a:lnTo>
                    <a:pt x="23" y="136"/>
                  </a:lnTo>
                  <a:lnTo>
                    <a:pt x="0" y="114"/>
                  </a:lnTo>
                  <a:lnTo>
                    <a:pt x="23" y="91"/>
                  </a:lnTo>
                  <a:lnTo>
                    <a:pt x="0" y="68"/>
                  </a:lnTo>
                  <a:lnTo>
                    <a:pt x="68" y="0"/>
                  </a:lnTo>
                  <a:lnTo>
                    <a:pt x="114" y="0"/>
                  </a:lnTo>
                  <a:lnTo>
                    <a:pt x="91" y="46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4" name="Freeform 138">
              <a:extLst>
                <a:ext uri="{FF2B5EF4-FFF2-40B4-BE49-F238E27FC236}">
                  <a16:creationId xmlns:a16="http://schemas.microsoft.com/office/drawing/2014/main" id="{5F7B9CEE-29CD-4D50-90C7-B874B8084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21" y="5314667"/>
              <a:ext cx="275438" cy="427000"/>
            </a:xfrm>
            <a:custGeom>
              <a:avLst/>
              <a:gdLst>
                <a:gd name="T0" fmla="*/ 204 w 249"/>
                <a:gd name="T1" fmla="*/ 249 h 386"/>
                <a:gd name="T2" fmla="*/ 159 w 249"/>
                <a:gd name="T3" fmla="*/ 204 h 386"/>
                <a:gd name="T4" fmla="*/ 159 w 249"/>
                <a:gd name="T5" fmla="*/ 136 h 386"/>
                <a:gd name="T6" fmla="*/ 91 w 249"/>
                <a:gd name="T7" fmla="*/ 91 h 386"/>
                <a:gd name="T8" fmla="*/ 113 w 249"/>
                <a:gd name="T9" fmla="*/ 45 h 386"/>
                <a:gd name="T10" fmla="*/ 91 w 249"/>
                <a:gd name="T11" fmla="*/ 23 h 386"/>
                <a:gd name="T12" fmla="*/ 68 w 249"/>
                <a:gd name="T13" fmla="*/ 23 h 386"/>
                <a:gd name="T14" fmla="*/ 23 w 249"/>
                <a:gd name="T15" fmla="*/ 0 h 386"/>
                <a:gd name="T16" fmla="*/ 23 w 249"/>
                <a:gd name="T17" fmla="*/ 23 h 386"/>
                <a:gd name="T18" fmla="*/ 45 w 249"/>
                <a:gd name="T19" fmla="*/ 45 h 386"/>
                <a:gd name="T20" fmla="*/ 23 w 249"/>
                <a:gd name="T21" fmla="*/ 68 h 386"/>
                <a:gd name="T22" fmla="*/ 45 w 249"/>
                <a:gd name="T23" fmla="*/ 113 h 386"/>
                <a:gd name="T24" fmla="*/ 91 w 249"/>
                <a:gd name="T25" fmla="*/ 113 h 386"/>
                <a:gd name="T26" fmla="*/ 68 w 249"/>
                <a:gd name="T27" fmla="*/ 136 h 386"/>
                <a:gd name="T28" fmla="*/ 113 w 249"/>
                <a:gd name="T29" fmla="*/ 159 h 386"/>
                <a:gd name="T30" fmla="*/ 136 w 249"/>
                <a:gd name="T31" fmla="*/ 204 h 386"/>
                <a:gd name="T32" fmla="*/ 113 w 249"/>
                <a:gd name="T33" fmla="*/ 227 h 386"/>
                <a:gd name="T34" fmla="*/ 136 w 249"/>
                <a:gd name="T35" fmla="*/ 272 h 386"/>
                <a:gd name="T36" fmla="*/ 113 w 249"/>
                <a:gd name="T37" fmla="*/ 272 h 386"/>
                <a:gd name="T38" fmla="*/ 91 w 249"/>
                <a:gd name="T39" fmla="*/ 249 h 386"/>
                <a:gd name="T40" fmla="*/ 68 w 249"/>
                <a:gd name="T41" fmla="*/ 272 h 386"/>
                <a:gd name="T42" fmla="*/ 45 w 249"/>
                <a:gd name="T43" fmla="*/ 227 h 386"/>
                <a:gd name="T44" fmla="*/ 68 w 249"/>
                <a:gd name="T45" fmla="*/ 204 h 386"/>
                <a:gd name="T46" fmla="*/ 68 w 249"/>
                <a:gd name="T47" fmla="*/ 181 h 386"/>
                <a:gd name="T48" fmla="*/ 45 w 249"/>
                <a:gd name="T49" fmla="*/ 181 h 386"/>
                <a:gd name="T50" fmla="*/ 68 w 249"/>
                <a:gd name="T51" fmla="*/ 159 h 386"/>
                <a:gd name="T52" fmla="*/ 45 w 249"/>
                <a:gd name="T53" fmla="*/ 136 h 386"/>
                <a:gd name="T54" fmla="*/ 0 w 249"/>
                <a:gd name="T55" fmla="*/ 204 h 386"/>
                <a:gd name="T56" fmla="*/ 23 w 249"/>
                <a:gd name="T57" fmla="*/ 249 h 386"/>
                <a:gd name="T58" fmla="*/ 45 w 249"/>
                <a:gd name="T59" fmla="*/ 249 h 386"/>
                <a:gd name="T60" fmla="*/ 45 w 249"/>
                <a:gd name="T61" fmla="*/ 295 h 386"/>
                <a:gd name="T62" fmla="*/ 68 w 249"/>
                <a:gd name="T63" fmla="*/ 318 h 386"/>
                <a:gd name="T64" fmla="*/ 23 w 249"/>
                <a:gd name="T65" fmla="*/ 363 h 386"/>
                <a:gd name="T66" fmla="*/ 68 w 249"/>
                <a:gd name="T67" fmla="*/ 340 h 386"/>
                <a:gd name="T68" fmla="*/ 91 w 249"/>
                <a:gd name="T69" fmla="*/ 295 h 386"/>
                <a:gd name="T70" fmla="*/ 113 w 249"/>
                <a:gd name="T71" fmla="*/ 318 h 386"/>
                <a:gd name="T72" fmla="*/ 159 w 249"/>
                <a:gd name="T73" fmla="*/ 295 h 386"/>
                <a:gd name="T74" fmla="*/ 181 w 249"/>
                <a:gd name="T75" fmla="*/ 318 h 386"/>
                <a:gd name="T76" fmla="*/ 181 w 249"/>
                <a:gd name="T77" fmla="*/ 340 h 386"/>
                <a:gd name="T78" fmla="*/ 159 w 249"/>
                <a:gd name="T79" fmla="*/ 363 h 386"/>
                <a:gd name="T80" fmla="*/ 181 w 249"/>
                <a:gd name="T81" fmla="*/ 386 h 386"/>
                <a:gd name="T82" fmla="*/ 204 w 249"/>
                <a:gd name="T83" fmla="*/ 363 h 386"/>
                <a:gd name="T84" fmla="*/ 227 w 249"/>
                <a:gd name="T85" fmla="*/ 363 h 386"/>
                <a:gd name="T86" fmla="*/ 249 w 249"/>
                <a:gd name="T87" fmla="*/ 318 h 386"/>
                <a:gd name="T88" fmla="*/ 249 w 249"/>
                <a:gd name="T89" fmla="*/ 272 h 386"/>
                <a:gd name="T90" fmla="*/ 227 w 249"/>
                <a:gd name="T91" fmla="*/ 295 h 386"/>
                <a:gd name="T92" fmla="*/ 181 w 249"/>
                <a:gd name="T93" fmla="*/ 295 h 386"/>
                <a:gd name="T94" fmla="*/ 159 w 249"/>
                <a:gd name="T95" fmla="*/ 272 h 386"/>
                <a:gd name="T96" fmla="*/ 204 w 249"/>
                <a:gd name="T97" fmla="*/ 249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9" h="386">
                  <a:moveTo>
                    <a:pt x="204" y="249"/>
                  </a:moveTo>
                  <a:lnTo>
                    <a:pt x="159" y="204"/>
                  </a:lnTo>
                  <a:lnTo>
                    <a:pt x="159" y="136"/>
                  </a:lnTo>
                  <a:lnTo>
                    <a:pt x="91" y="91"/>
                  </a:lnTo>
                  <a:lnTo>
                    <a:pt x="113" y="45"/>
                  </a:lnTo>
                  <a:lnTo>
                    <a:pt x="91" y="23"/>
                  </a:lnTo>
                  <a:lnTo>
                    <a:pt x="68" y="23"/>
                  </a:lnTo>
                  <a:lnTo>
                    <a:pt x="23" y="0"/>
                  </a:lnTo>
                  <a:lnTo>
                    <a:pt x="23" y="23"/>
                  </a:lnTo>
                  <a:lnTo>
                    <a:pt x="45" y="45"/>
                  </a:lnTo>
                  <a:lnTo>
                    <a:pt x="23" y="68"/>
                  </a:lnTo>
                  <a:lnTo>
                    <a:pt x="45" y="113"/>
                  </a:lnTo>
                  <a:lnTo>
                    <a:pt x="91" y="113"/>
                  </a:lnTo>
                  <a:lnTo>
                    <a:pt x="68" y="136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13" y="227"/>
                  </a:lnTo>
                  <a:lnTo>
                    <a:pt x="136" y="272"/>
                  </a:lnTo>
                  <a:lnTo>
                    <a:pt x="113" y="272"/>
                  </a:lnTo>
                  <a:lnTo>
                    <a:pt x="91" y="249"/>
                  </a:lnTo>
                  <a:lnTo>
                    <a:pt x="68" y="272"/>
                  </a:lnTo>
                  <a:lnTo>
                    <a:pt x="45" y="227"/>
                  </a:lnTo>
                  <a:lnTo>
                    <a:pt x="68" y="204"/>
                  </a:lnTo>
                  <a:lnTo>
                    <a:pt x="68" y="181"/>
                  </a:lnTo>
                  <a:lnTo>
                    <a:pt x="45" y="181"/>
                  </a:lnTo>
                  <a:lnTo>
                    <a:pt x="68" y="159"/>
                  </a:lnTo>
                  <a:lnTo>
                    <a:pt x="45" y="136"/>
                  </a:lnTo>
                  <a:lnTo>
                    <a:pt x="0" y="204"/>
                  </a:lnTo>
                  <a:lnTo>
                    <a:pt x="23" y="249"/>
                  </a:lnTo>
                  <a:lnTo>
                    <a:pt x="45" y="249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23" y="363"/>
                  </a:lnTo>
                  <a:lnTo>
                    <a:pt x="68" y="340"/>
                  </a:lnTo>
                  <a:lnTo>
                    <a:pt x="91" y="295"/>
                  </a:lnTo>
                  <a:lnTo>
                    <a:pt x="113" y="318"/>
                  </a:lnTo>
                  <a:lnTo>
                    <a:pt x="159" y="295"/>
                  </a:lnTo>
                  <a:lnTo>
                    <a:pt x="181" y="318"/>
                  </a:lnTo>
                  <a:lnTo>
                    <a:pt x="181" y="340"/>
                  </a:lnTo>
                  <a:lnTo>
                    <a:pt x="159" y="363"/>
                  </a:lnTo>
                  <a:lnTo>
                    <a:pt x="181" y="386"/>
                  </a:lnTo>
                  <a:lnTo>
                    <a:pt x="204" y="363"/>
                  </a:lnTo>
                  <a:lnTo>
                    <a:pt x="227" y="363"/>
                  </a:lnTo>
                  <a:lnTo>
                    <a:pt x="249" y="318"/>
                  </a:lnTo>
                  <a:lnTo>
                    <a:pt x="249" y="272"/>
                  </a:lnTo>
                  <a:lnTo>
                    <a:pt x="227" y="295"/>
                  </a:lnTo>
                  <a:lnTo>
                    <a:pt x="181" y="295"/>
                  </a:lnTo>
                  <a:lnTo>
                    <a:pt x="159" y="272"/>
                  </a:lnTo>
                  <a:lnTo>
                    <a:pt x="204" y="249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" name="Freeform 139">
              <a:extLst>
                <a:ext uri="{FF2B5EF4-FFF2-40B4-BE49-F238E27FC236}">
                  <a16:creationId xmlns:a16="http://schemas.microsoft.com/office/drawing/2014/main" id="{DF7DF3E7-BBAE-4545-AF4A-434971D62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664" y="5314667"/>
              <a:ext cx="601761" cy="526560"/>
            </a:xfrm>
            <a:custGeom>
              <a:avLst/>
              <a:gdLst>
                <a:gd name="T0" fmla="*/ 295 w 544"/>
                <a:gd name="T1" fmla="*/ 0 h 476"/>
                <a:gd name="T2" fmla="*/ 204 w 544"/>
                <a:gd name="T3" fmla="*/ 23 h 476"/>
                <a:gd name="T4" fmla="*/ 204 w 544"/>
                <a:gd name="T5" fmla="*/ 68 h 476"/>
                <a:gd name="T6" fmla="*/ 159 w 544"/>
                <a:gd name="T7" fmla="*/ 91 h 476"/>
                <a:gd name="T8" fmla="*/ 159 w 544"/>
                <a:gd name="T9" fmla="*/ 136 h 476"/>
                <a:gd name="T10" fmla="*/ 114 w 544"/>
                <a:gd name="T11" fmla="*/ 159 h 476"/>
                <a:gd name="T12" fmla="*/ 46 w 544"/>
                <a:gd name="T13" fmla="*/ 181 h 476"/>
                <a:gd name="T14" fmla="*/ 0 w 544"/>
                <a:gd name="T15" fmla="*/ 204 h 476"/>
                <a:gd name="T16" fmla="*/ 23 w 544"/>
                <a:gd name="T17" fmla="*/ 227 h 476"/>
                <a:gd name="T18" fmla="*/ 0 w 544"/>
                <a:gd name="T19" fmla="*/ 272 h 476"/>
                <a:gd name="T20" fmla="*/ 46 w 544"/>
                <a:gd name="T21" fmla="*/ 295 h 476"/>
                <a:gd name="T22" fmla="*/ 46 w 544"/>
                <a:gd name="T23" fmla="*/ 318 h 476"/>
                <a:gd name="T24" fmla="*/ 0 w 544"/>
                <a:gd name="T25" fmla="*/ 363 h 476"/>
                <a:gd name="T26" fmla="*/ 0 w 544"/>
                <a:gd name="T27" fmla="*/ 408 h 476"/>
                <a:gd name="T28" fmla="*/ 23 w 544"/>
                <a:gd name="T29" fmla="*/ 476 h 476"/>
                <a:gd name="T30" fmla="*/ 46 w 544"/>
                <a:gd name="T31" fmla="*/ 476 h 476"/>
                <a:gd name="T32" fmla="*/ 68 w 544"/>
                <a:gd name="T33" fmla="*/ 408 h 476"/>
                <a:gd name="T34" fmla="*/ 91 w 544"/>
                <a:gd name="T35" fmla="*/ 386 h 476"/>
                <a:gd name="T36" fmla="*/ 136 w 544"/>
                <a:gd name="T37" fmla="*/ 340 h 476"/>
                <a:gd name="T38" fmla="*/ 182 w 544"/>
                <a:gd name="T39" fmla="*/ 340 h 476"/>
                <a:gd name="T40" fmla="*/ 159 w 544"/>
                <a:gd name="T41" fmla="*/ 249 h 476"/>
                <a:gd name="T42" fmla="*/ 250 w 544"/>
                <a:gd name="T43" fmla="*/ 272 h 476"/>
                <a:gd name="T44" fmla="*/ 295 w 544"/>
                <a:gd name="T45" fmla="*/ 181 h 476"/>
                <a:gd name="T46" fmla="*/ 363 w 544"/>
                <a:gd name="T47" fmla="*/ 136 h 476"/>
                <a:gd name="T48" fmla="*/ 431 w 544"/>
                <a:gd name="T49" fmla="*/ 159 h 476"/>
                <a:gd name="T50" fmla="*/ 476 w 544"/>
                <a:gd name="T51" fmla="*/ 159 h 476"/>
                <a:gd name="T52" fmla="*/ 499 w 544"/>
                <a:gd name="T53" fmla="*/ 159 h 476"/>
                <a:gd name="T54" fmla="*/ 544 w 544"/>
                <a:gd name="T55" fmla="*/ 113 h 476"/>
                <a:gd name="T56" fmla="*/ 522 w 544"/>
                <a:gd name="T57" fmla="*/ 68 h 476"/>
                <a:gd name="T58" fmla="*/ 454 w 544"/>
                <a:gd name="T59" fmla="*/ 113 h 476"/>
                <a:gd name="T60" fmla="*/ 408 w 544"/>
                <a:gd name="T61" fmla="*/ 91 h 476"/>
                <a:gd name="T62" fmla="*/ 318 w 544"/>
                <a:gd name="T63" fmla="*/ 91 h 476"/>
                <a:gd name="T64" fmla="*/ 295 w 544"/>
                <a:gd name="T65" fmla="*/ 45 h 476"/>
                <a:gd name="T66" fmla="*/ 295 w 544"/>
                <a:gd name="T67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4" h="476">
                  <a:moveTo>
                    <a:pt x="295" y="0"/>
                  </a:moveTo>
                  <a:lnTo>
                    <a:pt x="204" y="23"/>
                  </a:lnTo>
                  <a:lnTo>
                    <a:pt x="204" y="68"/>
                  </a:lnTo>
                  <a:lnTo>
                    <a:pt x="159" y="91"/>
                  </a:lnTo>
                  <a:lnTo>
                    <a:pt x="159" y="136"/>
                  </a:lnTo>
                  <a:lnTo>
                    <a:pt x="114" y="159"/>
                  </a:lnTo>
                  <a:lnTo>
                    <a:pt x="46" y="181"/>
                  </a:lnTo>
                  <a:lnTo>
                    <a:pt x="0" y="204"/>
                  </a:lnTo>
                  <a:lnTo>
                    <a:pt x="23" y="227"/>
                  </a:lnTo>
                  <a:lnTo>
                    <a:pt x="0" y="272"/>
                  </a:lnTo>
                  <a:lnTo>
                    <a:pt x="46" y="295"/>
                  </a:lnTo>
                  <a:lnTo>
                    <a:pt x="46" y="318"/>
                  </a:lnTo>
                  <a:lnTo>
                    <a:pt x="0" y="363"/>
                  </a:lnTo>
                  <a:lnTo>
                    <a:pt x="0" y="408"/>
                  </a:lnTo>
                  <a:lnTo>
                    <a:pt x="23" y="476"/>
                  </a:lnTo>
                  <a:lnTo>
                    <a:pt x="46" y="476"/>
                  </a:lnTo>
                  <a:lnTo>
                    <a:pt x="68" y="408"/>
                  </a:lnTo>
                  <a:lnTo>
                    <a:pt x="91" y="386"/>
                  </a:lnTo>
                  <a:lnTo>
                    <a:pt x="136" y="340"/>
                  </a:lnTo>
                  <a:lnTo>
                    <a:pt x="182" y="340"/>
                  </a:lnTo>
                  <a:lnTo>
                    <a:pt x="159" y="249"/>
                  </a:lnTo>
                  <a:lnTo>
                    <a:pt x="250" y="272"/>
                  </a:lnTo>
                  <a:lnTo>
                    <a:pt x="295" y="181"/>
                  </a:lnTo>
                  <a:lnTo>
                    <a:pt x="363" y="136"/>
                  </a:lnTo>
                  <a:lnTo>
                    <a:pt x="431" y="159"/>
                  </a:lnTo>
                  <a:lnTo>
                    <a:pt x="476" y="159"/>
                  </a:lnTo>
                  <a:lnTo>
                    <a:pt x="499" y="159"/>
                  </a:lnTo>
                  <a:lnTo>
                    <a:pt x="544" y="113"/>
                  </a:lnTo>
                  <a:lnTo>
                    <a:pt x="522" y="68"/>
                  </a:lnTo>
                  <a:lnTo>
                    <a:pt x="454" y="113"/>
                  </a:lnTo>
                  <a:lnTo>
                    <a:pt x="408" y="91"/>
                  </a:lnTo>
                  <a:lnTo>
                    <a:pt x="318" y="91"/>
                  </a:lnTo>
                  <a:lnTo>
                    <a:pt x="295" y="45"/>
                  </a:lnTo>
                  <a:lnTo>
                    <a:pt x="295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" name="Freeform 140">
              <a:extLst>
                <a:ext uri="{FF2B5EF4-FFF2-40B4-BE49-F238E27FC236}">
                  <a16:creationId xmlns:a16="http://schemas.microsoft.com/office/drawing/2014/main" id="{3F749B2E-985C-4A4C-853C-57C47ED87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6106" y="5465113"/>
              <a:ext cx="752201" cy="476780"/>
            </a:xfrm>
            <a:custGeom>
              <a:avLst/>
              <a:gdLst>
                <a:gd name="T0" fmla="*/ 567 w 680"/>
                <a:gd name="T1" fmla="*/ 68 h 431"/>
                <a:gd name="T2" fmla="*/ 544 w 680"/>
                <a:gd name="T3" fmla="*/ 45 h 431"/>
                <a:gd name="T4" fmla="*/ 499 w 680"/>
                <a:gd name="T5" fmla="*/ 45 h 431"/>
                <a:gd name="T6" fmla="*/ 476 w 680"/>
                <a:gd name="T7" fmla="*/ 23 h 431"/>
                <a:gd name="T8" fmla="*/ 408 w 680"/>
                <a:gd name="T9" fmla="*/ 23 h 431"/>
                <a:gd name="T10" fmla="*/ 340 w 680"/>
                <a:gd name="T11" fmla="*/ 0 h 431"/>
                <a:gd name="T12" fmla="*/ 272 w 680"/>
                <a:gd name="T13" fmla="*/ 45 h 431"/>
                <a:gd name="T14" fmla="*/ 227 w 680"/>
                <a:gd name="T15" fmla="*/ 136 h 431"/>
                <a:gd name="T16" fmla="*/ 136 w 680"/>
                <a:gd name="T17" fmla="*/ 113 h 431"/>
                <a:gd name="T18" fmla="*/ 159 w 680"/>
                <a:gd name="T19" fmla="*/ 204 h 431"/>
                <a:gd name="T20" fmla="*/ 113 w 680"/>
                <a:gd name="T21" fmla="*/ 204 h 431"/>
                <a:gd name="T22" fmla="*/ 45 w 680"/>
                <a:gd name="T23" fmla="*/ 272 h 431"/>
                <a:gd name="T24" fmla="*/ 23 w 680"/>
                <a:gd name="T25" fmla="*/ 340 h 431"/>
                <a:gd name="T26" fmla="*/ 45 w 680"/>
                <a:gd name="T27" fmla="*/ 363 h 431"/>
                <a:gd name="T28" fmla="*/ 0 w 680"/>
                <a:gd name="T29" fmla="*/ 386 h 431"/>
                <a:gd name="T30" fmla="*/ 45 w 680"/>
                <a:gd name="T31" fmla="*/ 408 h 431"/>
                <a:gd name="T32" fmla="*/ 68 w 680"/>
                <a:gd name="T33" fmla="*/ 408 h 431"/>
                <a:gd name="T34" fmla="*/ 113 w 680"/>
                <a:gd name="T35" fmla="*/ 431 h 431"/>
                <a:gd name="T36" fmla="*/ 113 w 680"/>
                <a:gd name="T37" fmla="*/ 386 h 431"/>
                <a:gd name="T38" fmla="*/ 136 w 680"/>
                <a:gd name="T39" fmla="*/ 386 h 431"/>
                <a:gd name="T40" fmla="*/ 136 w 680"/>
                <a:gd name="T41" fmla="*/ 340 h 431"/>
                <a:gd name="T42" fmla="*/ 159 w 680"/>
                <a:gd name="T43" fmla="*/ 318 h 431"/>
                <a:gd name="T44" fmla="*/ 181 w 680"/>
                <a:gd name="T45" fmla="*/ 340 h 431"/>
                <a:gd name="T46" fmla="*/ 272 w 680"/>
                <a:gd name="T47" fmla="*/ 250 h 431"/>
                <a:gd name="T48" fmla="*/ 272 w 680"/>
                <a:gd name="T49" fmla="*/ 227 h 431"/>
                <a:gd name="T50" fmla="*/ 295 w 680"/>
                <a:gd name="T51" fmla="*/ 204 h 431"/>
                <a:gd name="T52" fmla="*/ 363 w 680"/>
                <a:gd name="T53" fmla="*/ 204 h 431"/>
                <a:gd name="T54" fmla="*/ 385 w 680"/>
                <a:gd name="T55" fmla="*/ 182 h 431"/>
                <a:gd name="T56" fmla="*/ 476 w 680"/>
                <a:gd name="T57" fmla="*/ 159 h 431"/>
                <a:gd name="T58" fmla="*/ 498 w 680"/>
                <a:gd name="T59" fmla="*/ 191 h 431"/>
                <a:gd name="T60" fmla="*/ 548 w 680"/>
                <a:gd name="T61" fmla="*/ 211 h 431"/>
                <a:gd name="T62" fmla="*/ 567 w 680"/>
                <a:gd name="T63" fmla="*/ 250 h 431"/>
                <a:gd name="T64" fmla="*/ 600 w 680"/>
                <a:gd name="T65" fmla="*/ 337 h 431"/>
                <a:gd name="T66" fmla="*/ 658 w 680"/>
                <a:gd name="T67" fmla="*/ 250 h 431"/>
                <a:gd name="T68" fmla="*/ 680 w 680"/>
                <a:gd name="T69" fmla="*/ 227 h 431"/>
                <a:gd name="T70" fmla="*/ 635 w 680"/>
                <a:gd name="T71" fmla="*/ 204 h 431"/>
                <a:gd name="T72" fmla="*/ 635 w 680"/>
                <a:gd name="T73" fmla="*/ 182 h 431"/>
                <a:gd name="T74" fmla="*/ 658 w 680"/>
                <a:gd name="T75" fmla="*/ 159 h 431"/>
                <a:gd name="T76" fmla="*/ 612 w 680"/>
                <a:gd name="T77" fmla="*/ 136 h 431"/>
                <a:gd name="T78" fmla="*/ 612 w 680"/>
                <a:gd name="T79" fmla="*/ 91 h 431"/>
                <a:gd name="T80" fmla="*/ 567 w 680"/>
                <a:gd name="T81" fmla="*/ 68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0" h="431">
                  <a:moveTo>
                    <a:pt x="567" y="68"/>
                  </a:moveTo>
                  <a:lnTo>
                    <a:pt x="544" y="45"/>
                  </a:lnTo>
                  <a:lnTo>
                    <a:pt x="499" y="45"/>
                  </a:lnTo>
                  <a:lnTo>
                    <a:pt x="476" y="23"/>
                  </a:lnTo>
                  <a:lnTo>
                    <a:pt x="408" y="23"/>
                  </a:lnTo>
                  <a:lnTo>
                    <a:pt x="340" y="0"/>
                  </a:lnTo>
                  <a:lnTo>
                    <a:pt x="272" y="45"/>
                  </a:lnTo>
                  <a:lnTo>
                    <a:pt x="227" y="136"/>
                  </a:lnTo>
                  <a:lnTo>
                    <a:pt x="136" y="113"/>
                  </a:lnTo>
                  <a:lnTo>
                    <a:pt x="159" y="204"/>
                  </a:lnTo>
                  <a:lnTo>
                    <a:pt x="113" y="204"/>
                  </a:lnTo>
                  <a:lnTo>
                    <a:pt x="45" y="272"/>
                  </a:lnTo>
                  <a:lnTo>
                    <a:pt x="23" y="340"/>
                  </a:lnTo>
                  <a:lnTo>
                    <a:pt x="45" y="363"/>
                  </a:lnTo>
                  <a:lnTo>
                    <a:pt x="0" y="386"/>
                  </a:lnTo>
                  <a:lnTo>
                    <a:pt x="45" y="408"/>
                  </a:lnTo>
                  <a:lnTo>
                    <a:pt x="68" y="408"/>
                  </a:lnTo>
                  <a:lnTo>
                    <a:pt x="113" y="431"/>
                  </a:lnTo>
                  <a:lnTo>
                    <a:pt x="113" y="386"/>
                  </a:lnTo>
                  <a:lnTo>
                    <a:pt x="136" y="386"/>
                  </a:lnTo>
                  <a:lnTo>
                    <a:pt x="136" y="340"/>
                  </a:lnTo>
                  <a:lnTo>
                    <a:pt x="159" y="318"/>
                  </a:lnTo>
                  <a:lnTo>
                    <a:pt x="181" y="340"/>
                  </a:lnTo>
                  <a:lnTo>
                    <a:pt x="272" y="250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363" y="204"/>
                  </a:lnTo>
                  <a:lnTo>
                    <a:pt x="385" y="182"/>
                  </a:lnTo>
                  <a:lnTo>
                    <a:pt x="476" y="159"/>
                  </a:lnTo>
                  <a:lnTo>
                    <a:pt x="498" y="191"/>
                  </a:lnTo>
                  <a:lnTo>
                    <a:pt x="548" y="211"/>
                  </a:lnTo>
                  <a:lnTo>
                    <a:pt x="567" y="250"/>
                  </a:lnTo>
                  <a:lnTo>
                    <a:pt x="600" y="337"/>
                  </a:lnTo>
                  <a:lnTo>
                    <a:pt x="658" y="250"/>
                  </a:lnTo>
                  <a:lnTo>
                    <a:pt x="680" y="227"/>
                  </a:lnTo>
                  <a:lnTo>
                    <a:pt x="635" y="204"/>
                  </a:lnTo>
                  <a:lnTo>
                    <a:pt x="635" y="182"/>
                  </a:lnTo>
                  <a:lnTo>
                    <a:pt x="658" y="159"/>
                  </a:lnTo>
                  <a:lnTo>
                    <a:pt x="612" y="136"/>
                  </a:lnTo>
                  <a:lnTo>
                    <a:pt x="612" y="91"/>
                  </a:lnTo>
                  <a:lnTo>
                    <a:pt x="567" y="68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" name="Freeform 141">
              <a:extLst>
                <a:ext uri="{FF2B5EF4-FFF2-40B4-BE49-F238E27FC236}">
                  <a16:creationId xmlns:a16="http://schemas.microsoft.com/office/drawing/2014/main" id="{5FB0FDAE-9665-457D-85CC-46DFC9D07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8089" y="5289224"/>
              <a:ext cx="350658" cy="150446"/>
            </a:xfrm>
            <a:custGeom>
              <a:avLst/>
              <a:gdLst>
                <a:gd name="T0" fmla="*/ 0 w 317"/>
                <a:gd name="T1" fmla="*/ 91 h 136"/>
                <a:gd name="T2" fmla="*/ 22 w 317"/>
                <a:gd name="T3" fmla="*/ 136 h 136"/>
                <a:gd name="T4" fmla="*/ 68 w 317"/>
                <a:gd name="T5" fmla="*/ 91 h 136"/>
                <a:gd name="T6" fmla="*/ 136 w 317"/>
                <a:gd name="T7" fmla="*/ 136 h 136"/>
                <a:gd name="T8" fmla="*/ 204 w 317"/>
                <a:gd name="T9" fmla="*/ 114 h 136"/>
                <a:gd name="T10" fmla="*/ 249 w 317"/>
                <a:gd name="T11" fmla="*/ 114 h 136"/>
                <a:gd name="T12" fmla="*/ 295 w 317"/>
                <a:gd name="T13" fmla="*/ 136 h 136"/>
                <a:gd name="T14" fmla="*/ 317 w 317"/>
                <a:gd name="T15" fmla="*/ 114 h 136"/>
                <a:gd name="T16" fmla="*/ 272 w 317"/>
                <a:gd name="T17" fmla="*/ 91 h 136"/>
                <a:gd name="T18" fmla="*/ 227 w 317"/>
                <a:gd name="T19" fmla="*/ 46 h 136"/>
                <a:gd name="T20" fmla="*/ 204 w 317"/>
                <a:gd name="T21" fmla="*/ 0 h 136"/>
                <a:gd name="T22" fmla="*/ 181 w 317"/>
                <a:gd name="T23" fmla="*/ 23 h 136"/>
                <a:gd name="T24" fmla="*/ 136 w 317"/>
                <a:gd name="T25" fmla="*/ 0 h 136"/>
                <a:gd name="T26" fmla="*/ 66 w 317"/>
                <a:gd name="T27" fmla="*/ 18 h 136"/>
                <a:gd name="T28" fmla="*/ 48 w 317"/>
                <a:gd name="T29" fmla="*/ 36 h 136"/>
                <a:gd name="T30" fmla="*/ 11 w 317"/>
                <a:gd name="T31" fmla="*/ 17 h 136"/>
                <a:gd name="T32" fmla="*/ 20 w 317"/>
                <a:gd name="T33" fmla="*/ 50 h 136"/>
                <a:gd name="T34" fmla="*/ 0 w 317"/>
                <a:gd name="T35" fmla="*/ 9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7" h="136">
                  <a:moveTo>
                    <a:pt x="0" y="91"/>
                  </a:moveTo>
                  <a:lnTo>
                    <a:pt x="22" y="136"/>
                  </a:lnTo>
                  <a:lnTo>
                    <a:pt x="68" y="91"/>
                  </a:lnTo>
                  <a:lnTo>
                    <a:pt x="136" y="136"/>
                  </a:lnTo>
                  <a:lnTo>
                    <a:pt x="204" y="114"/>
                  </a:lnTo>
                  <a:lnTo>
                    <a:pt x="249" y="114"/>
                  </a:lnTo>
                  <a:lnTo>
                    <a:pt x="295" y="136"/>
                  </a:lnTo>
                  <a:lnTo>
                    <a:pt x="317" y="114"/>
                  </a:lnTo>
                  <a:lnTo>
                    <a:pt x="272" y="91"/>
                  </a:lnTo>
                  <a:lnTo>
                    <a:pt x="227" y="46"/>
                  </a:lnTo>
                  <a:lnTo>
                    <a:pt x="204" y="0"/>
                  </a:lnTo>
                  <a:lnTo>
                    <a:pt x="181" y="23"/>
                  </a:lnTo>
                  <a:lnTo>
                    <a:pt x="136" y="0"/>
                  </a:lnTo>
                  <a:lnTo>
                    <a:pt x="66" y="18"/>
                  </a:lnTo>
                  <a:lnTo>
                    <a:pt x="48" y="36"/>
                  </a:lnTo>
                  <a:lnTo>
                    <a:pt x="11" y="17"/>
                  </a:lnTo>
                  <a:lnTo>
                    <a:pt x="20" y="50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" name="Freeform 142">
              <a:extLst>
                <a:ext uri="{FF2B5EF4-FFF2-40B4-BE49-F238E27FC236}">
                  <a16:creationId xmlns:a16="http://schemas.microsoft.com/office/drawing/2014/main" id="{B6F5B3E5-F600-46DF-97D0-BD77E8A5B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647" y="5389890"/>
              <a:ext cx="426985" cy="326334"/>
            </a:xfrm>
            <a:custGeom>
              <a:avLst/>
              <a:gdLst>
                <a:gd name="T0" fmla="*/ 340 w 386"/>
                <a:gd name="T1" fmla="*/ 23 h 295"/>
                <a:gd name="T2" fmla="*/ 318 w 386"/>
                <a:gd name="T3" fmla="*/ 45 h 295"/>
                <a:gd name="T4" fmla="*/ 272 w 386"/>
                <a:gd name="T5" fmla="*/ 23 h 295"/>
                <a:gd name="T6" fmla="*/ 227 w 386"/>
                <a:gd name="T7" fmla="*/ 23 h 295"/>
                <a:gd name="T8" fmla="*/ 159 w 386"/>
                <a:gd name="T9" fmla="*/ 45 h 295"/>
                <a:gd name="T10" fmla="*/ 91 w 386"/>
                <a:gd name="T11" fmla="*/ 0 h 295"/>
                <a:gd name="T12" fmla="*/ 0 w 386"/>
                <a:gd name="T13" fmla="*/ 91 h 295"/>
                <a:gd name="T14" fmla="*/ 23 w 386"/>
                <a:gd name="T15" fmla="*/ 113 h 295"/>
                <a:gd name="T16" fmla="*/ 68 w 386"/>
                <a:gd name="T17" fmla="*/ 113 h 295"/>
                <a:gd name="T18" fmla="*/ 91 w 386"/>
                <a:gd name="T19" fmla="*/ 136 h 295"/>
                <a:gd name="T20" fmla="*/ 136 w 386"/>
                <a:gd name="T21" fmla="*/ 159 h 295"/>
                <a:gd name="T22" fmla="*/ 136 w 386"/>
                <a:gd name="T23" fmla="*/ 204 h 295"/>
                <a:gd name="T24" fmla="*/ 182 w 386"/>
                <a:gd name="T25" fmla="*/ 227 h 295"/>
                <a:gd name="T26" fmla="*/ 159 w 386"/>
                <a:gd name="T27" fmla="*/ 250 h 295"/>
                <a:gd name="T28" fmla="*/ 159 w 386"/>
                <a:gd name="T29" fmla="*/ 272 h 295"/>
                <a:gd name="T30" fmla="*/ 204 w 386"/>
                <a:gd name="T31" fmla="*/ 295 h 295"/>
                <a:gd name="T32" fmla="*/ 227 w 386"/>
                <a:gd name="T33" fmla="*/ 272 h 295"/>
                <a:gd name="T34" fmla="*/ 250 w 386"/>
                <a:gd name="T35" fmla="*/ 250 h 295"/>
                <a:gd name="T36" fmla="*/ 295 w 386"/>
                <a:gd name="T37" fmla="*/ 250 h 295"/>
                <a:gd name="T38" fmla="*/ 340 w 386"/>
                <a:gd name="T39" fmla="*/ 204 h 295"/>
                <a:gd name="T40" fmla="*/ 363 w 386"/>
                <a:gd name="T41" fmla="*/ 204 h 295"/>
                <a:gd name="T42" fmla="*/ 363 w 386"/>
                <a:gd name="T43" fmla="*/ 181 h 295"/>
                <a:gd name="T44" fmla="*/ 386 w 386"/>
                <a:gd name="T45" fmla="*/ 159 h 295"/>
                <a:gd name="T46" fmla="*/ 340 w 386"/>
                <a:gd name="T47" fmla="*/ 113 h 295"/>
                <a:gd name="T48" fmla="*/ 363 w 386"/>
                <a:gd name="T49" fmla="*/ 68 h 295"/>
                <a:gd name="T50" fmla="*/ 386 w 386"/>
                <a:gd name="T51" fmla="*/ 45 h 295"/>
                <a:gd name="T52" fmla="*/ 363 w 386"/>
                <a:gd name="T53" fmla="*/ 23 h 295"/>
                <a:gd name="T54" fmla="*/ 340 w 386"/>
                <a:gd name="T55" fmla="*/ 2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6" h="295">
                  <a:moveTo>
                    <a:pt x="340" y="23"/>
                  </a:moveTo>
                  <a:lnTo>
                    <a:pt x="318" y="45"/>
                  </a:lnTo>
                  <a:lnTo>
                    <a:pt x="272" y="23"/>
                  </a:lnTo>
                  <a:lnTo>
                    <a:pt x="227" y="23"/>
                  </a:lnTo>
                  <a:lnTo>
                    <a:pt x="159" y="45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23" y="113"/>
                  </a:lnTo>
                  <a:lnTo>
                    <a:pt x="68" y="113"/>
                  </a:lnTo>
                  <a:lnTo>
                    <a:pt x="91" y="136"/>
                  </a:lnTo>
                  <a:lnTo>
                    <a:pt x="136" y="159"/>
                  </a:lnTo>
                  <a:lnTo>
                    <a:pt x="136" y="204"/>
                  </a:lnTo>
                  <a:lnTo>
                    <a:pt x="182" y="227"/>
                  </a:lnTo>
                  <a:lnTo>
                    <a:pt x="159" y="250"/>
                  </a:lnTo>
                  <a:lnTo>
                    <a:pt x="159" y="272"/>
                  </a:lnTo>
                  <a:lnTo>
                    <a:pt x="204" y="295"/>
                  </a:lnTo>
                  <a:lnTo>
                    <a:pt x="227" y="272"/>
                  </a:lnTo>
                  <a:lnTo>
                    <a:pt x="250" y="250"/>
                  </a:lnTo>
                  <a:lnTo>
                    <a:pt x="295" y="250"/>
                  </a:lnTo>
                  <a:lnTo>
                    <a:pt x="340" y="204"/>
                  </a:lnTo>
                  <a:lnTo>
                    <a:pt x="363" y="204"/>
                  </a:lnTo>
                  <a:lnTo>
                    <a:pt x="363" y="181"/>
                  </a:lnTo>
                  <a:lnTo>
                    <a:pt x="386" y="159"/>
                  </a:lnTo>
                  <a:lnTo>
                    <a:pt x="340" y="113"/>
                  </a:lnTo>
                  <a:lnTo>
                    <a:pt x="363" y="68"/>
                  </a:lnTo>
                  <a:lnTo>
                    <a:pt x="386" y="45"/>
                  </a:lnTo>
                  <a:lnTo>
                    <a:pt x="363" y="23"/>
                  </a:lnTo>
                  <a:lnTo>
                    <a:pt x="340" y="2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" name="Freeform 143">
              <a:extLst>
                <a:ext uri="{FF2B5EF4-FFF2-40B4-BE49-F238E27FC236}">
                  <a16:creationId xmlns:a16="http://schemas.microsoft.com/office/drawing/2014/main" id="{E73916C1-2FBB-40FC-8B4E-B5F43DF7D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967" y="5289224"/>
              <a:ext cx="175882" cy="175889"/>
            </a:xfrm>
            <a:custGeom>
              <a:avLst/>
              <a:gdLst>
                <a:gd name="T0" fmla="*/ 159 w 159"/>
                <a:gd name="T1" fmla="*/ 0 h 159"/>
                <a:gd name="T2" fmla="*/ 91 w 159"/>
                <a:gd name="T3" fmla="*/ 23 h 159"/>
                <a:gd name="T4" fmla="*/ 23 w 159"/>
                <a:gd name="T5" fmla="*/ 91 h 159"/>
                <a:gd name="T6" fmla="*/ 0 w 159"/>
                <a:gd name="T7" fmla="*/ 91 h 159"/>
                <a:gd name="T8" fmla="*/ 23 w 159"/>
                <a:gd name="T9" fmla="*/ 136 h 159"/>
                <a:gd name="T10" fmla="*/ 46 w 159"/>
                <a:gd name="T11" fmla="*/ 159 h 159"/>
                <a:gd name="T12" fmla="*/ 68 w 159"/>
                <a:gd name="T13" fmla="*/ 136 h 159"/>
                <a:gd name="T14" fmla="*/ 91 w 159"/>
                <a:gd name="T15" fmla="*/ 136 h 159"/>
                <a:gd name="T16" fmla="*/ 114 w 159"/>
                <a:gd name="T17" fmla="*/ 114 h 159"/>
                <a:gd name="T18" fmla="*/ 91 w 159"/>
                <a:gd name="T19" fmla="*/ 91 h 159"/>
                <a:gd name="T20" fmla="*/ 114 w 159"/>
                <a:gd name="T21" fmla="*/ 46 h 159"/>
                <a:gd name="T22" fmla="*/ 159 w 159"/>
                <a:gd name="T23" fmla="*/ 23 h 159"/>
                <a:gd name="T24" fmla="*/ 159 w 159"/>
                <a:gd name="T2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59">
                  <a:moveTo>
                    <a:pt x="159" y="0"/>
                  </a:moveTo>
                  <a:lnTo>
                    <a:pt x="91" y="23"/>
                  </a:lnTo>
                  <a:lnTo>
                    <a:pt x="23" y="91"/>
                  </a:lnTo>
                  <a:lnTo>
                    <a:pt x="0" y="91"/>
                  </a:lnTo>
                  <a:lnTo>
                    <a:pt x="23" y="136"/>
                  </a:lnTo>
                  <a:lnTo>
                    <a:pt x="46" y="159"/>
                  </a:lnTo>
                  <a:lnTo>
                    <a:pt x="68" y="136"/>
                  </a:lnTo>
                  <a:lnTo>
                    <a:pt x="91" y="136"/>
                  </a:lnTo>
                  <a:lnTo>
                    <a:pt x="114" y="114"/>
                  </a:lnTo>
                  <a:lnTo>
                    <a:pt x="91" y="91"/>
                  </a:lnTo>
                  <a:lnTo>
                    <a:pt x="114" y="46"/>
                  </a:lnTo>
                  <a:lnTo>
                    <a:pt x="159" y="23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" name="Freeform 144">
              <a:extLst>
                <a:ext uri="{FF2B5EF4-FFF2-40B4-BE49-F238E27FC236}">
                  <a16:creationId xmlns:a16="http://schemas.microsoft.com/office/drawing/2014/main" id="{09F99C7F-981C-4019-88C9-82128F91D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566" y="4913110"/>
              <a:ext cx="526541" cy="427000"/>
            </a:xfrm>
            <a:custGeom>
              <a:avLst/>
              <a:gdLst>
                <a:gd name="T0" fmla="*/ 340 w 476"/>
                <a:gd name="T1" fmla="*/ 0 h 386"/>
                <a:gd name="T2" fmla="*/ 317 w 476"/>
                <a:gd name="T3" fmla="*/ 0 h 386"/>
                <a:gd name="T4" fmla="*/ 294 w 476"/>
                <a:gd name="T5" fmla="*/ 46 h 386"/>
                <a:gd name="T6" fmla="*/ 249 w 476"/>
                <a:gd name="T7" fmla="*/ 46 h 386"/>
                <a:gd name="T8" fmla="*/ 226 w 476"/>
                <a:gd name="T9" fmla="*/ 91 h 386"/>
                <a:gd name="T10" fmla="*/ 136 w 476"/>
                <a:gd name="T11" fmla="*/ 91 h 386"/>
                <a:gd name="T12" fmla="*/ 90 w 476"/>
                <a:gd name="T13" fmla="*/ 46 h 386"/>
                <a:gd name="T14" fmla="*/ 68 w 476"/>
                <a:gd name="T15" fmla="*/ 68 h 386"/>
                <a:gd name="T16" fmla="*/ 22 w 476"/>
                <a:gd name="T17" fmla="*/ 68 h 386"/>
                <a:gd name="T18" fmla="*/ 22 w 476"/>
                <a:gd name="T19" fmla="*/ 91 h 386"/>
                <a:gd name="T20" fmla="*/ 22 w 476"/>
                <a:gd name="T21" fmla="*/ 136 h 386"/>
                <a:gd name="T22" fmla="*/ 0 w 476"/>
                <a:gd name="T23" fmla="*/ 159 h 386"/>
                <a:gd name="T24" fmla="*/ 0 w 476"/>
                <a:gd name="T25" fmla="*/ 227 h 386"/>
                <a:gd name="T26" fmla="*/ 45 w 476"/>
                <a:gd name="T27" fmla="*/ 204 h 386"/>
                <a:gd name="T28" fmla="*/ 90 w 476"/>
                <a:gd name="T29" fmla="*/ 250 h 386"/>
                <a:gd name="T30" fmla="*/ 90 w 476"/>
                <a:gd name="T31" fmla="*/ 272 h 386"/>
                <a:gd name="T32" fmla="*/ 136 w 476"/>
                <a:gd name="T33" fmla="*/ 272 h 386"/>
                <a:gd name="T34" fmla="*/ 158 w 476"/>
                <a:gd name="T35" fmla="*/ 250 h 386"/>
                <a:gd name="T36" fmla="*/ 181 w 476"/>
                <a:gd name="T37" fmla="*/ 272 h 386"/>
                <a:gd name="T38" fmla="*/ 204 w 476"/>
                <a:gd name="T39" fmla="*/ 250 h 386"/>
                <a:gd name="T40" fmla="*/ 204 w 476"/>
                <a:gd name="T41" fmla="*/ 272 h 386"/>
                <a:gd name="T42" fmla="*/ 226 w 476"/>
                <a:gd name="T43" fmla="*/ 250 h 386"/>
                <a:gd name="T44" fmla="*/ 294 w 476"/>
                <a:gd name="T45" fmla="*/ 272 h 386"/>
                <a:gd name="T46" fmla="*/ 317 w 476"/>
                <a:gd name="T47" fmla="*/ 272 h 386"/>
                <a:gd name="T48" fmla="*/ 362 w 476"/>
                <a:gd name="T49" fmla="*/ 340 h 386"/>
                <a:gd name="T50" fmla="*/ 408 w 476"/>
                <a:gd name="T51" fmla="*/ 386 h 386"/>
                <a:gd name="T52" fmla="*/ 408 w 476"/>
                <a:gd name="T53" fmla="*/ 340 h 386"/>
                <a:gd name="T54" fmla="*/ 453 w 476"/>
                <a:gd name="T55" fmla="*/ 340 h 386"/>
                <a:gd name="T56" fmla="*/ 453 w 476"/>
                <a:gd name="T57" fmla="*/ 295 h 386"/>
                <a:gd name="T58" fmla="*/ 476 w 476"/>
                <a:gd name="T59" fmla="*/ 272 h 386"/>
                <a:gd name="T60" fmla="*/ 476 w 476"/>
                <a:gd name="T61" fmla="*/ 227 h 386"/>
                <a:gd name="T62" fmla="*/ 453 w 476"/>
                <a:gd name="T63" fmla="*/ 182 h 386"/>
                <a:gd name="T64" fmla="*/ 453 w 476"/>
                <a:gd name="T65" fmla="*/ 114 h 386"/>
                <a:gd name="T66" fmla="*/ 430 w 476"/>
                <a:gd name="T67" fmla="*/ 159 h 386"/>
                <a:gd name="T68" fmla="*/ 385 w 476"/>
                <a:gd name="T69" fmla="*/ 182 h 386"/>
                <a:gd name="T70" fmla="*/ 340 w 476"/>
                <a:gd name="T71" fmla="*/ 159 h 386"/>
                <a:gd name="T72" fmla="*/ 362 w 476"/>
                <a:gd name="T73" fmla="*/ 114 h 386"/>
                <a:gd name="T74" fmla="*/ 317 w 476"/>
                <a:gd name="T75" fmla="*/ 91 h 386"/>
                <a:gd name="T76" fmla="*/ 340 w 476"/>
                <a:gd name="T77" fmla="*/ 46 h 386"/>
                <a:gd name="T78" fmla="*/ 340 w 476"/>
                <a:gd name="T7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6" h="386">
                  <a:moveTo>
                    <a:pt x="340" y="0"/>
                  </a:moveTo>
                  <a:lnTo>
                    <a:pt x="317" y="0"/>
                  </a:lnTo>
                  <a:lnTo>
                    <a:pt x="294" y="46"/>
                  </a:lnTo>
                  <a:lnTo>
                    <a:pt x="249" y="46"/>
                  </a:lnTo>
                  <a:lnTo>
                    <a:pt x="226" y="91"/>
                  </a:lnTo>
                  <a:lnTo>
                    <a:pt x="136" y="91"/>
                  </a:lnTo>
                  <a:lnTo>
                    <a:pt x="90" y="46"/>
                  </a:lnTo>
                  <a:lnTo>
                    <a:pt x="68" y="68"/>
                  </a:lnTo>
                  <a:lnTo>
                    <a:pt x="22" y="68"/>
                  </a:lnTo>
                  <a:lnTo>
                    <a:pt x="22" y="91"/>
                  </a:lnTo>
                  <a:lnTo>
                    <a:pt x="22" y="136"/>
                  </a:lnTo>
                  <a:lnTo>
                    <a:pt x="0" y="159"/>
                  </a:lnTo>
                  <a:lnTo>
                    <a:pt x="0" y="227"/>
                  </a:lnTo>
                  <a:lnTo>
                    <a:pt x="45" y="204"/>
                  </a:lnTo>
                  <a:lnTo>
                    <a:pt x="90" y="250"/>
                  </a:lnTo>
                  <a:lnTo>
                    <a:pt x="90" y="272"/>
                  </a:lnTo>
                  <a:lnTo>
                    <a:pt x="136" y="272"/>
                  </a:lnTo>
                  <a:lnTo>
                    <a:pt x="158" y="250"/>
                  </a:lnTo>
                  <a:lnTo>
                    <a:pt x="181" y="272"/>
                  </a:lnTo>
                  <a:lnTo>
                    <a:pt x="204" y="250"/>
                  </a:lnTo>
                  <a:lnTo>
                    <a:pt x="204" y="272"/>
                  </a:lnTo>
                  <a:lnTo>
                    <a:pt x="226" y="250"/>
                  </a:lnTo>
                  <a:lnTo>
                    <a:pt x="294" y="272"/>
                  </a:lnTo>
                  <a:lnTo>
                    <a:pt x="317" y="272"/>
                  </a:lnTo>
                  <a:lnTo>
                    <a:pt x="362" y="340"/>
                  </a:lnTo>
                  <a:lnTo>
                    <a:pt x="408" y="386"/>
                  </a:lnTo>
                  <a:lnTo>
                    <a:pt x="408" y="340"/>
                  </a:lnTo>
                  <a:lnTo>
                    <a:pt x="453" y="340"/>
                  </a:lnTo>
                  <a:lnTo>
                    <a:pt x="453" y="295"/>
                  </a:lnTo>
                  <a:lnTo>
                    <a:pt x="476" y="272"/>
                  </a:lnTo>
                  <a:lnTo>
                    <a:pt x="476" y="227"/>
                  </a:lnTo>
                  <a:lnTo>
                    <a:pt x="453" y="182"/>
                  </a:lnTo>
                  <a:lnTo>
                    <a:pt x="453" y="114"/>
                  </a:lnTo>
                  <a:lnTo>
                    <a:pt x="430" y="159"/>
                  </a:lnTo>
                  <a:lnTo>
                    <a:pt x="385" y="182"/>
                  </a:lnTo>
                  <a:lnTo>
                    <a:pt x="340" y="159"/>
                  </a:lnTo>
                  <a:lnTo>
                    <a:pt x="362" y="114"/>
                  </a:lnTo>
                  <a:lnTo>
                    <a:pt x="317" y="91"/>
                  </a:lnTo>
                  <a:lnTo>
                    <a:pt x="340" y="46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" name="Freeform 145">
              <a:extLst>
                <a:ext uri="{FF2B5EF4-FFF2-40B4-BE49-F238E27FC236}">
                  <a16:creationId xmlns:a16="http://schemas.microsoft.com/office/drawing/2014/main" id="{B9AF4E3D-846B-4522-AF7F-9C2FAB5D42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224" y="4612219"/>
              <a:ext cx="777643" cy="502223"/>
            </a:xfrm>
            <a:custGeom>
              <a:avLst/>
              <a:gdLst>
                <a:gd name="T0" fmla="*/ 23 w 703"/>
                <a:gd name="T1" fmla="*/ 272 h 454"/>
                <a:gd name="T2" fmla="*/ 23 w 703"/>
                <a:gd name="T3" fmla="*/ 318 h 454"/>
                <a:gd name="T4" fmla="*/ 0 w 703"/>
                <a:gd name="T5" fmla="*/ 363 h 454"/>
                <a:gd name="T6" fmla="*/ 45 w 703"/>
                <a:gd name="T7" fmla="*/ 386 h 454"/>
                <a:gd name="T8" fmla="*/ 23 w 703"/>
                <a:gd name="T9" fmla="*/ 431 h 454"/>
                <a:gd name="T10" fmla="*/ 68 w 703"/>
                <a:gd name="T11" fmla="*/ 454 h 454"/>
                <a:gd name="T12" fmla="*/ 113 w 703"/>
                <a:gd name="T13" fmla="*/ 431 h 454"/>
                <a:gd name="T14" fmla="*/ 136 w 703"/>
                <a:gd name="T15" fmla="*/ 386 h 454"/>
                <a:gd name="T16" fmla="*/ 182 w 703"/>
                <a:gd name="T17" fmla="*/ 318 h 454"/>
                <a:gd name="T18" fmla="*/ 204 w 703"/>
                <a:gd name="T19" fmla="*/ 295 h 454"/>
                <a:gd name="T20" fmla="*/ 272 w 703"/>
                <a:gd name="T21" fmla="*/ 272 h 454"/>
                <a:gd name="T22" fmla="*/ 340 w 703"/>
                <a:gd name="T23" fmla="*/ 272 h 454"/>
                <a:gd name="T24" fmla="*/ 408 w 703"/>
                <a:gd name="T25" fmla="*/ 295 h 454"/>
                <a:gd name="T26" fmla="*/ 408 w 703"/>
                <a:gd name="T27" fmla="*/ 272 h 454"/>
                <a:gd name="T28" fmla="*/ 408 w 703"/>
                <a:gd name="T29" fmla="*/ 249 h 454"/>
                <a:gd name="T30" fmla="*/ 454 w 703"/>
                <a:gd name="T31" fmla="*/ 227 h 454"/>
                <a:gd name="T32" fmla="*/ 499 w 703"/>
                <a:gd name="T33" fmla="*/ 181 h 454"/>
                <a:gd name="T34" fmla="*/ 567 w 703"/>
                <a:gd name="T35" fmla="*/ 227 h 454"/>
                <a:gd name="T36" fmla="*/ 590 w 703"/>
                <a:gd name="T37" fmla="*/ 227 h 454"/>
                <a:gd name="T38" fmla="*/ 612 w 703"/>
                <a:gd name="T39" fmla="*/ 159 h 454"/>
                <a:gd name="T40" fmla="*/ 680 w 703"/>
                <a:gd name="T41" fmla="*/ 159 h 454"/>
                <a:gd name="T42" fmla="*/ 703 w 703"/>
                <a:gd name="T43" fmla="*/ 91 h 454"/>
                <a:gd name="T44" fmla="*/ 635 w 703"/>
                <a:gd name="T45" fmla="*/ 68 h 454"/>
                <a:gd name="T46" fmla="*/ 635 w 703"/>
                <a:gd name="T47" fmla="*/ 23 h 454"/>
                <a:gd name="T48" fmla="*/ 680 w 703"/>
                <a:gd name="T49" fmla="*/ 23 h 454"/>
                <a:gd name="T50" fmla="*/ 635 w 703"/>
                <a:gd name="T51" fmla="*/ 0 h 454"/>
                <a:gd name="T52" fmla="*/ 590 w 703"/>
                <a:gd name="T53" fmla="*/ 23 h 454"/>
                <a:gd name="T54" fmla="*/ 522 w 703"/>
                <a:gd name="T55" fmla="*/ 0 h 454"/>
                <a:gd name="T56" fmla="*/ 499 w 703"/>
                <a:gd name="T57" fmla="*/ 23 h 454"/>
                <a:gd name="T58" fmla="*/ 454 w 703"/>
                <a:gd name="T59" fmla="*/ 23 h 454"/>
                <a:gd name="T60" fmla="*/ 476 w 703"/>
                <a:gd name="T61" fmla="*/ 45 h 454"/>
                <a:gd name="T62" fmla="*/ 454 w 703"/>
                <a:gd name="T63" fmla="*/ 91 h 454"/>
                <a:gd name="T64" fmla="*/ 363 w 703"/>
                <a:gd name="T65" fmla="*/ 113 h 454"/>
                <a:gd name="T66" fmla="*/ 272 w 703"/>
                <a:gd name="T67" fmla="*/ 159 h 454"/>
                <a:gd name="T68" fmla="*/ 159 w 703"/>
                <a:gd name="T69" fmla="*/ 227 h 454"/>
                <a:gd name="T70" fmla="*/ 113 w 703"/>
                <a:gd name="T71" fmla="*/ 249 h 454"/>
                <a:gd name="T72" fmla="*/ 91 w 703"/>
                <a:gd name="T73" fmla="*/ 272 h 454"/>
                <a:gd name="T74" fmla="*/ 23 w 703"/>
                <a:gd name="T75" fmla="*/ 27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3" h="454">
                  <a:moveTo>
                    <a:pt x="23" y="272"/>
                  </a:moveTo>
                  <a:lnTo>
                    <a:pt x="23" y="318"/>
                  </a:lnTo>
                  <a:lnTo>
                    <a:pt x="0" y="363"/>
                  </a:lnTo>
                  <a:lnTo>
                    <a:pt x="45" y="386"/>
                  </a:lnTo>
                  <a:lnTo>
                    <a:pt x="23" y="431"/>
                  </a:lnTo>
                  <a:lnTo>
                    <a:pt x="68" y="454"/>
                  </a:lnTo>
                  <a:lnTo>
                    <a:pt x="113" y="431"/>
                  </a:lnTo>
                  <a:lnTo>
                    <a:pt x="136" y="386"/>
                  </a:lnTo>
                  <a:lnTo>
                    <a:pt x="182" y="318"/>
                  </a:lnTo>
                  <a:lnTo>
                    <a:pt x="204" y="295"/>
                  </a:lnTo>
                  <a:lnTo>
                    <a:pt x="272" y="272"/>
                  </a:lnTo>
                  <a:lnTo>
                    <a:pt x="340" y="272"/>
                  </a:lnTo>
                  <a:lnTo>
                    <a:pt x="408" y="295"/>
                  </a:lnTo>
                  <a:lnTo>
                    <a:pt x="408" y="272"/>
                  </a:lnTo>
                  <a:lnTo>
                    <a:pt x="408" y="249"/>
                  </a:lnTo>
                  <a:lnTo>
                    <a:pt x="454" y="227"/>
                  </a:lnTo>
                  <a:lnTo>
                    <a:pt x="499" y="181"/>
                  </a:lnTo>
                  <a:lnTo>
                    <a:pt x="567" y="227"/>
                  </a:lnTo>
                  <a:lnTo>
                    <a:pt x="590" y="227"/>
                  </a:lnTo>
                  <a:lnTo>
                    <a:pt x="612" y="159"/>
                  </a:lnTo>
                  <a:lnTo>
                    <a:pt x="680" y="159"/>
                  </a:lnTo>
                  <a:lnTo>
                    <a:pt x="703" y="91"/>
                  </a:lnTo>
                  <a:lnTo>
                    <a:pt x="635" y="68"/>
                  </a:lnTo>
                  <a:lnTo>
                    <a:pt x="635" y="23"/>
                  </a:lnTo>
                  <a:lnTo>
                    <a:pt x="680" y="23"/>
                  </a:lnTo>
                  <a:lnTo>
                    <a:pt x="635" y="0"/>
                  </a:lnTo>
                  <a:lnTo>
                    <a:pt x="590" y="23"/>
                  </a:lnTo>
                  <a:lnTo>
                    <a:pt x="522" y="0"/>
                  </a:lnTo>
                  <a:lnTo>
                    <a:pt x="499" y="23"/>
                  </a:lnTo>
                  <a:lnTo>
                    <a:pt x="454" y="23"/>
                  </a:lnTo>
                  <a:lnTo>
                    <a:pt x="476" y="45"/>
                  </a:lnTo>
                  <a:lnTo>
                    <a:pt x="454" y="91"/>
                  </a:lnTo>
                  <a:lnTo>
                    <a:pt x="363" y="113"/>
                  </a:lnTo>
                  <a:lnTo>
                    <a:pt x="272" y="159"/>
                  </a:lnTo>
                  <a:lnTo>
                    <a:pt x="159" y="227"/>
                  </a:lnTo>
                  <a:lnTo>
                    <a:pt x="113" y="249"/>
                  </a:lnTo>
                  <a:lnTo>
                    <a:pt x="91" y="272"/>
                  </a:lnTo>
                  <a:lnTo>
                    <a:pt x="23" y="27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" name="Freeform 149">
              <a:extLst>
                <a:ext uri="{FF2B5EF4-FFF2-40B4-BE49-F238E27FC236}">
                  <a16:creationId xmlns:a16="http://schemas.microsoft.com/office/drawing/2014/main" id="{4D8AF952-B718-4E6C-B94B-BB56E2B99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0578" y="4511553"/>
              <a:ext cx="476763" cy="476780"/>
            </a:xfrm>
            <a:custGeom>
              <a:avLst/>
              <a:gdLst>
                <a:gd name="T0" fmla="*/ 431 w 431"/>
                <a:gd name="T1" fmla="*/ 409 h 431"/>
                <a:gd name="T2" fmla="*/ 408 w 431"/>
                <a:gd name="T3" fmla="*/ 363 h 431"/>
                <a:gd name="T4" fmla="*/ 340 w 431"/>
                <a:gd name="T5" fmla="*/ 340 h 431"/>
                <a:gd name="T6" fmla="*/ 340 w 431"/>
                <a:gd name="T7" fmla="*/ 318 h 431"/>
                <a:gd name="T8" fmla="*/ 408 w 431"/>
                <a:gd name="T9" fmla="*/ 227 h 431"/>
                <a:gd name="T10" fmla="*/ 363 w 431"/>
                <a:gd name="T11" fmla="*/ 182 h 431"/>
                <a:gd name="T12" fmla="*/ 363 w 431"/>
                <a:gd name="T13" fmla="*/ 159 h 431"/>
                <a:gd name="T14" fmla="*/ 408 w 431"/>
                <a:gd name="T15" fmla="*/ 136 h 431"/>
                <a:gd name="T16" fmla="*/ 408 w 431"/>
                <a:gd name="T17" fmla="*/ 91 h 431"/>
                <a:gd name="T18" fmla="*/ 385 w 431"/>
                <a:gd name="T19" fmla="*/ 68 h 431"/>
                <a:gd name="T20" fmla="*/ 340 w 431"/>
                <a:gd name="T21" fmla="*/ 68 h 431"/>
                <a:gd name="T22" fmla="*/ 317 w 431"/>
                <a:gd name="T23" fmla="*/ 0 h 431"/>
                <a:gd name="T24" fmla="*/ 272 w 431"/>
                <a:gd name="T25" fmla="*/ 0 h 431"/>
                <a:gd name="T26" fmla="*/ 272 w 431"/>
                <a:gd name="T27" fmla="*/ 46 h 431"/>
                <a:gd name="T28" fmla="*/ 159 w 431"/>
                <a:gd name="T29" fmla="*/ 91 h 431"/>
                <a:gd name="T30" fmla="*/ 68 w 431"/>
                <a:gd name="T31" fmla="*/ 91 h 431"/>
                <a:gd name="T32" fmla="*/ 0 w 431"/>
                <a:gd name="T33" fmla="*/ 159 h 431"/>
                <a:gd name="T34" fmla="*/ 0 w 431"/>
                <a:gd name="T35" fmla="*/ 182 h 431"/>
                <a:gd name="T36" fmla="*/ 45 w 431"/>
                <a:gd name="T37" fmla="*/ 227 h 431"/>
                <a:gd name="T38" fmla="*/ 91 w 431"/>
                <a:gd name="T39" fmla="*/ 227 h 431"/>
                <a:gd name="T40" fmla="*/ 91 w 431"/>
                <a:gd name="T41" fmla="*/ 272 h 431"/>
                <a:gd name="T42" fmla="*/ 45 w 431"/>
                <a:gd name="T43" fmla="*/ 295 h 431"/>
                <a:gd name="T44" fmla="*/ 68 w 431"/>
                <a:gd name="T45" fmla="*/ 318 h 431"/>
                <a:gd name="T46" fmla="*/ 45 w 431"/>
                <a:gd name="T47" fmla="*/ 363 h 431"/>
                <a:gd name="T48" fmla="*/ 68 w 431"/>
                <a:gd name="T49" fmla="*/ 409 h 431"/>
                <a:gd name="T50" fmla="*/ 68 w 431"/>
                <a:gd name="T51" fmla="*/ 431 h 431"/>
                <a:gd name="T52" fmla="*/ 113 w 431"/>
                <a:gd name="T53" fmla="*/ 409 h 431"/>
                <a:gd name="T54" fmla="*/ 204 w 431"/>
                <a:gd name="T55" fmla="*/ 386 h 431"/>
                <a:gd name="T56" fmla="*/ 249 w 431"/>
                <a:gd name="T57" fmla="*/ 340 h 431"/>
                <a:gd name="T58" fmla="*/ 363 w 431"/>
                <a:gd name="T59" fmla="*/ 409 h 431"/>
                <a:gd name="T60" fmla="*/ 431 w 431"/>
                <a:gd name="T61" fmla="*/ 409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1" h="431">
                  <a:moveTo>
                    <a:pt x="431" y="409"/>
                  </a:moveTo>
                  <a:lnTo>
                    <a:pt x="408" y="363"/>
                  </a:lnTo>
                  <a:lnTo>
                    <a:pt x="340" y="340"/>
                  </a:lnTo>
                  <a:lnTo>
                    <a:pt x="340" y="318"/>
                  </a:lnTo>
                  <a:lnTo>
                    <a:pt x="408" y="227"/>
                  </a:lnTo>
                  <a:lnTo>
                    <a:pt x="363" y="182"/>
                  </a:lnTo>
                  <a:lnTo>
                    <a:pt x="363" y="159"/>
                  </a:lnTo>
                  <a:lnTo>
                    <a:pt x="408" y="136"/>
                  </a:lnTo>
                  <a:lnTo>
                    <a:pt x="408" y="91"/>
                  </a:lnTo>
                  <a:lnTo>
                    <a:pt x="385" y="68"/>
                  </a:lnTo>
                  <a:lnTo>
                    <a:pt x="340" y="68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159" y="91"/>
                  </a:lnTo>
                  <a:lnTo>
                    <a:pt x="68" y="91"/>
                  </a:lnTo>
                  <a:lnTo>
                    <a:pt x="0" y="159"/>
                  </a:lnTo>
                  <a:lnTo>
                    <a:pt x="0" y="182"/>
                  </a:lnTo>
                  <a:lnTo>
                    <a:pt x="45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45" y="363"/>
                  </a:lnTo>
                  <a:lnTo>
                    <a:pt x="68" y="409"/>
                  </a:lnTo>
                  <a:lnTo>
                    <a:pt x="68" y="431"/>
                  </a:lnTo>
                  <a:lnTo>
                    <a:pt x="113" y="409"/>
                  </a:lnTo>
                  <a:lnTo>
                    <a:pt x="204" y="386"/>
                  </a:lnTo>
                  <a:lnTo>
                    <a:pt x="249" y="340"/>
                  </a:lnTo>
                  <a:lnTo>
                    <a:pt x="363" y="409"/>
                  </a:lnTo>
                  <a:lnTo>
                    <a:pt x="431" y="409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" name="Freeform 150">
              <a:extLst>
                <a:ext uri="{FF2B5EF4-FFF2-40B4-BE49-F238E27FC236}">
                  <a16:creationId xmlns:a16="http://schemas.microsoft.com/office/drawing/2014/main" id="{A9720B9D-1518-437F-88CA-E1559A09BE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6678" y="5013776"/>
              <a:ext cx="526541" cy="627226"/>
            </a:xfrm>
            <a:custGeom>
              <a:avLst/>
              <a:gdLst>
                <a:gd name="T0" fmla="*/ 91 w 476"/>
                <a:gd name="T1" fmla="*/ 0 h 567"/>
                <a:gd name="T2" fmla="*/ 227 w 476"/>
                <a:gd name="T3" fmla="*/ 159 h 567"/>
                <a:gd name="T4" fmla="*/ 386 w 476"/>
                <a:gd name="T5" fmla="*/ 159 h 567"/>
                <a:gd name="T6" fmla="*/ 431 w 476"/>
                <a:gd name="T7" fmla="*/ 249 h 567"/>
                <a:gd name="T8" fmla="*/ 476 w 476"/>
                <a:gd name="T9" fmla="*/ 295 h 567"/>
                <a:gd name="T10" fmla="*/ 408 w 476"/>
                <a:gd name="T11" fmla="*/ 295 h 567"/>
                <a:gd name="T12" fmla="*/ 386 w 476"/>
                <a:gd name="T13" fmla="*/ 272 h 567"/>
                <a:gd name="T14" fmla="*/ 295 w 476"/>
                <a:gd name="T15" fmla="*/ 317 h 567"/>
                <a:gd name="T16" fmla="*/ 250 w 476"/>
                <a:gd name="T17" fmla="*/ 385 h 567"/>
                <a:gd name="T18" fmla="*/ 250 w 476"/>
                <a:gd name="T19" fmla="*/ 431 h 567"/>
                <a:gd name="T20" fmla="*/ 227 w 476"/>
                <a:gd name="T21" fmla="*/ 476 h 567"/>
                <a:gd name="T22" fmla="*/ 159 w 476"/>
                <a:gd name="T23" fmla="*/ 499 h 567"/>
                <a:gd name="T24" fmla="*/ 136 w 476"/>
                <a:gd name="T25" fmla="*/ 476 h 567"/>
                <a:gd name="T26" fmla="*/ 91 w 476"/>
                <a:gd name="T27" fmla="*/ 499 h 567"/>
                <a:gd name="T28" fmla="*/ 68 w 476"/>
                <a:gd name="T29" fmla="*/ 521 h 567"/>
                <a:gd name="T30" fmla="*/ 23 w 476"/>
                <a:gd name="T31" fmla="*/ 567 h 567"/>
                <a:gd name="T32" fmla="*/ 0 w 476"/>
                <a:gd name="T33" fmla="*/ 521 h 567"/>
                <a:gd name="T34" fmla="*/ 23 w 476"/>
                <a:gd name="T35" fmla="*/ 521 h 567"/>
                <a:gd name="T36" fmla="*/ 23 w 476"/>
                <a:gd name="T37" fmla="*/ 499 h 567"/>
                <a:gd name="T38" fmla="*/ 45 w 476"/>
                <a:gd name="T39" fmla="*/ 453 h 567"/>
                <a:gd name="T40" fmla="*/ 45 w 476"/>
                <a:gd name="T41" fmla="*/ 431 h 567"/>
                <a:gd name="T42" fmla="*/ 68 w 476"/>
                <a:gd name="T43" fmla="*/ 408 h 567"/>
                <a:gd name="T44" fmla="*/ 68 w 476"/>
                <a:gd name="T45" fmla="*/ 385 h 567"/>
                <a:gd name="T46" fmla="*/ 45 w 476"/>
                <a:gd name="T47" fmla="*/ 385 h 567"/>
                <a:gd name="T48" fmla="*/ 68 w 476"/>
                <a:gd name="T49" fmla="*/ 363 h 567"/>
                <a:gd name="T50" fmla="*/ 91 w 476"/>
                <a:gd name="T51" fmla="*/ 363 h 567"/>
                <a:gd name="T52" fmla="*/ 91 w 476"/>
                <a:gd name="T53" fmla="*/ 340 h 567"/>
                <a:gd name="T54" fmla="*/ 136 w 476"/>
                <a:gd name="T55" fmla="*/ 317 h 567"/>
                <a:gd name="T56" fmla="*/ 182 w 476"/>
                <a:gd name="T57" fmla="*/ 295 h 567"/>
                <a:gd name="T58" fmla="*/ 182 w 476"/>
                <a:gd name="T59" fmla="*/ 272 h 567"/>
                <a:gd name="T60" fmla="*/ 182 w 476"/>
                <a:gd name="T61" fmla="*/ 249 h 567"/>
                <a:gd name="T62" fmla="*/ 136 w 476"/>
                <a:gd name="T63" fmla="*/ 204 h 567"/>
                <a:gd name="T64" fmla="*/ 114 w 476"/>
                <a:gd name="T65" fmla="*/ 227 h 567"/>
                <a:gd name="T66" fmla="*/ 91 w 476"/>
                <a:gd name="T67" fmla="*/ 227 h 567"/>
                <a:gd name="T68" fmla="*/ 136 w 476"/>
                <a:gd name="T69" fmla="*/ 181 h 567"/>
                <a:gd name="T70" fmla="*/ 136 w 476"/>
                <a:gd name="T71" fmla="*/ 136 h 567"/>
                <a:gd name="T72" fmla="*/ 114 w 476"/>
                <a:gd name="T73" fmla="*/ 68 h 567"/>
                <a:gd name="T74" fmla="*/ 91 w 476"/>
                <a:gd name="T7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6" h="567">
                  <a:moveTo>
                    <a:pt x="91" y="0"/>
                  </a:moveTo>
                  <a:lnTo>
                    <a:pt x="227" y="159"/>
                  </a:lnTo>
                  <a:lnTo>
                    <a:pt x="386" y="159"/>
                  </a:lnTo>
                  <a:lnTo>
                    <a:pt x="431" y="249"/>
                  </a:lnTo>
                  <a:lnTo>
                    <a:pt x="476" y="295"/>
                  </a:lnTo>
                  <a:lnTo>
                    <a:pt x="408" y="295"/>
                  </a:lnTo>
                  <a:lnTo>
                    <a:pt x="386" y="272"/>
                  </a:lnTo>
                  <a:lnTo>
                    <a:pt x="295" y="317"/>
                  </a:lnTo>
                  <a:lnTo>
                    <a:pt x="250" y="385"/>
                  </a:lnTo>
                  <a:lnTo>
                    <a:pt x="250" y="431"/>
                  </a:lnTo>
                  <a:lnTo>
                    <a:pt x="227" y="476"/>
                  </a:lnTo>
                  <a:lnTo>
                    <a:pt x="159" y="499"/>
                  </a:lnTo>
                  <a:lnTo>
                    <a:pt x="136" y="476"/>
                  </a:lnTo>
                  <a:lnTo>
                    <a:pt x="91" y="499"/>
                  </a:lnTo>
                  <a:lnTo>
                    <a:pt x="68" y="521"/>
                  </a:lnTo>
                  <a:lnTo>
                    <a:pt x="23" y="567"/>
                  </a:lnTo>
                  <a:lnTo>
                    <a:pt x="0" y="521"/>
                  </a:lnTo>
                  <a:lnTo>
                    <a:pt x="23" y="521"/>
                  </a:lnTo>
                  <a:lnTo>
                    <a:pt x="23" y="499"/>
                  </a:lnTo>
                  <a:lnTo>
                    <a:pt x="45" y="453"/>
                  </a:lnTo>
                  <a:lnTo>
                    <a:pt x="45" y="431"/>
                  </a:lnTo>
                  <a:lnTo>
                    <a:pt x="68" y="408"/>
                  </a:lnTo>
                  <a:lnTo>
                    <a:pt x="68" y="385"/>
                  </a:lnTo>
                  <a:lnTo>
                    <a:pt x="45" y="385"/>
                  </a:lnTo>
                  <a:lnTo>
                    <a:pt x="68" y="363"/>
                  </a:lnTo>
                  <a:lnTo>
                    <a:pt x="91" y="363"/>
                  </a:lnTo>
                  <a:lnTo>
                    <a:pt x="91" y="340"/>
                  </a:lnTo>
                  <a:lnTo>
                    <a:pt x="136" y="317"/>
                  </a:lnTo>
                  <a:lnTo>
                    <a:pt x="182" y="295"/>
                  </a:lnTo>
                  <a:lnTo>
                    <a:pt x="182" y="272"/>
                  </a:lnTo>
                  <a:lnTo>
                    <a:pt x="182" y="249"/>
                  </a:lnTo>
                  <a:lnTo>
                    <a:pt x="136" y="204"/>
                  </a:lnTo>
                  <a:lnTo>
                    <a:pt x="114" y="227"/>
                  </a:lnTo>
                  <a:lnTo>
                    <a:pt x="91" y="227"/>
                  </a:lnTo>
                  <a:lnTo>
                    <a:pt x="136" y="181"/>
                  </a:lnTo>
                  <a:lnTo>
                    <a:pt x="136" y="136"/>
                  </a:lnTo>
                  <a:lnTo>
                    <a:pt x="114" y="6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4" name="Freeform 151">
              <a:extLst>
                <a:ext uri="{FF2B5EF4-FFF2-40B4-BE49-F238E27FC236}">
                  <a16:creationId xmlns:a16="http://schemas.microsoft.com/office/drawing/2014/main" id="{4949B683-885D-4EE2-ADBD-04EEE3A0A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798" y="4887667"/>
              <a:ext cx="451320" cy="326334"/>
            </a:xfrm>
            <a:custGeom>
              <a:avLst/>
              <a:gdLst>
                <a:gd name="T0" fmla="*/ 0 w 408"/>
                <a:gd name="T1" fmla="*/ 91 h 295"/>
                <a:gd name="T2" fmla="*/ 0 w 408"/>
                <a:gd name="T3" fmla="*/ 137 h 295"/>
                <a:gd name="T4" fmla="*/ 68 w 408"/>
                <a:gd name="T5" fmla="*/ 182 h 295"/>
                <a:gd name="T6" fmla="*/ 91 w 408"/>
                <a:gd name="T7" fmla="*/ 159 h 295"/>
                <a:gd name="T8" fmla="*/ 159 w 408"/>
                <a:gd name="T9" fmla="*/ 205 h 295"/>
                <a:gd name="T10" fmla="*/ 227 w 408"/>
                <a:gd name="T11" fmla="*/ 205 h 295"/>
                <a:gd name="T12" fmla="*/ 295 w 408"/>
                <a:gd name="T13" fmla="*/ 250 h 295"/>
                <a:gd name="T14" fmla="*/ 363 w 408"/>
                <a:gd name="T15" fmla="*/ 250 h 295"/>
                <a:gd name="T16" fmla="*/ 386 w 408"/>
                <a:gd name="T17" fmla="*/ 273 h 295"/>
                <a:gd name="T18" fmla="*/ 408 w 408"/>
                <a:gd name="T19" fmla="*/ 295 h 295"/>
                <a:gd name="T20" fmla="*/ 408 w 408"/>
                <a:gd name="T21" fmla="*/ 250 h 295"/>
                <a:gd name="T22" fmla="*/ 363 w 408"/>
                <a:gd name="T23" fmla="*/ 114 h 295"/>
                <a:gd name="T24" fmla="*/ 363 w 408"/>
                <a:gd name="T25" fmla="*/ 69 h 295"/>
                <a:gd name="T26" fmla="*/ 295 w 408"/>
                <a:gd name="T27" fmla="*/ 69 h 295"/>
                <a:gd name="T28" fmla="*/ 181 w 408"/>
                <a:gd name="T29" fmla="*/ 0 h 295"/>
                <a:gd name="T30" fmla="*/ 136 w 408"/>
                <a:gd name="T31" fmla="*/ 46 h 295"/>
                <a:gd name="T32" fmla="*/ 45 w 408"/>
                <a:gd name="T33" fmla="*/ 69 h 295"/>
                <a:gd name="T34" fmla="*/ 0 w 408"/>
                <a:gd name="T35" fmla="*/ 91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8" h="295">
                  <a:moveTo>
                    <a:pt x="0" y="91"/>
                  </a:moveTo>
                  <a:lnTo>
                    <a:pt x="0" y="137"/>
                  </a:lnTo>
                  <a:lnTo>
                    <a:pt x="68" y="182"/>
                  </a:lnTo>
                  <a:lnTo>
                    <a:pt x="91" y="159"/>
                  </a:lnTo>
                  <a:lnTo>
                    <a:pt x="159" y="205"/>
                  </a:lnTo>
                  <a:lnTo>
                    <a:pt x="227" y="205"/>
                  </a:lnTo>
                  <a:lnTo>
                    <a:pt x="295" y="250"/>
                  </a:lnTo>
                  <a:lnTo>
                    <a:pt x="363" y="250"/>
                  </a:lnTo>
                  <a:lnTo>
                    <a:pt x="386" y="273"/>
                  </a:lnTo>
                  <a:lnTo>
                    <a:pt x="408" y="295"/>
                  </a:lnTo>
                  <a:lnTo>
                    <a:pt x="408" y="250"/>
                  </a:lnTo>
                  <a:lnTo>
                    <a:pt x="363" y="114"/>
                  </a:lnTo>
                  <a:lnTo>
                    <a:pt x="363" y="69"/>
                  </a:lnTo>
                  <a:lnTo>
                    <a:pt x="295" y="69"/>
                  </a:lnTo>
                  <a:lnTo>
                    <a:pt x="181" y="0"/>
                  </a:lnTo>
                  <a:lnTo>
                    <a:pt x="136" y="46"/>
                  </a:lnTo>
                  <a:lnTo>
                    <a:pt x="45" y="69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" name="Freeform 152">
              <a:extLst>
                <a:ext uri="{FF2B5EF4-FFF2-40B4-BE49-F238E27FC236}">
                  <a16:creationId xmlns:a16="http://schemas.microsoft.com/office/drawing/2014/main" id="{1F2379DC-2048-41F8-A21B-9747BE17F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1018" y="5063556"/>
              <a:ext cx="376100" cy="251111"/>
            </a:xfrm>
            <a:custGeom>
              <a:avLst/>
              <a:gdLst>
                <a:gd name="T0" fmla="*/ 295 w 340"/>
                <a:gd name="T1" fmla="*/ 182 h 227"/>
                <a:gd name="T2" fmla="*/ 340 w 340"/>
                <a:gd name="T3" fmla="*/ 136 h 227"/>
                <a:gd name="T4" fmla="*/ 295 w 340"/>
                <a:gd name="T5" fmla="*/ 91 h 227"/>
                <a:gd name="T6" fmla="*/ 227 w 340"/>
                <a:gd name="T7" fmla="*/ 91 h 227"/>
                <a:gd name="T8" fmla="*/ 159 w 340"/>
                <a:gd name="T9" fmla="*/ 46 h 227"/>
                <a:gd name="T10" fmla="*/ 91 w 340"/>
                <a:gd name="T11" fmla="*/ 46 h 227"/>
                <a:gd name="T12" fmla="*/ 23 w 340"/>
                <a:gd name="T13" fmla="*/ 0 h 227"/>
                <a:gd name="T14" fmla="*/ 0 w 340"/>
                <a:gd name="T15" fmla="*/ 23 h 227"/>
                <a:gd name="T16" fmla="*/ 23 w 340"/>
                <a:gd name="T17" fmla="*/ 46 h 227"/>
                <a:gd name="T18" fmla="*/ 23 w 340"/>
                <a:gd name="T19" fmla="*/ 91 h 227"/>
                <a:gd name="T20" fmla="*/ 45 w 340"/>
                <a:gd name="T21" fmla="*/ 114 h 227"/>
                <a:gd name="T22" fmla="*/ 113 w 340"/>
                <a:gd name="T23" fmla="*/ 159 h 227"/>
                <a:gd name="T24" fmla="*/ 136 w 340"/>
                <a:gd name="T25" fmla="*/ 204 h 227"/>
                <a:gd name="T26" fmla="*/ 159 w 340"/>
                <a:gd name="T27" fmla="*/ 159 h 227"/>
                <a:gd name="T28" fmla="*/ 204 w 340"/>
                <a:gd name="T29" fmla="*/ 159 h 227"/>
                <a:gd name="T30" fmla="*/ 227 w 340"/>
                <a:gd name="T31" fmla="*/ 204 h 227"/>
                <a:gd name="T32" fmla="*/ 272 w 340"/>
                <a:gd name="T33" fmla="*/ 227 h 227"/>
                <a:gd name="T34" fmla="*/ 249 w 340"/>
                <a:gd name="T35" fmla="*/ 204 h 227"/>
                <a:gd name="T36" fmla="*/ 272 w 340"/>
                <a:gd name="T37" fmla="*/ 159 h 227"/>
                <a:gd name="T38" fmla="*/ 295 w 340"/>
                <a:gd name="T39" fmla="*/ 18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0" h="227">
                  <a:moveTo>
                    <a:pt x="295" y="182"/>
                  </a:moveTo>
                  <a:lnTo>
                    <a:pt x="340" y="136"/>
                  </a:lnTo>
                  <a:lnTo>
                    <a:pt x="295" y="91"/>
                  </a:lnTo>
                  <a:lnTo>
                    <a:pt x="227" y="91"/>
                  </a:lnTo>
                  <a:lnTo>
                    <a:pt x="159" y="46"/>
                  </a:lnTo>
                  <a:lnTo>
                    <a:pt x="91" y="46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23" y="46"/>
                  </a:lnTo>
                  <a:lnTo>
                    <a:pt x="23" y="91"/>
                  </a:lnTo>
                  <a:lnTo>
                    <a:pt x="45" y="114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59" y="159"/>
                  </a:lnTo>
                  <a:lnTo>
                    <a:pt x="204" y="159"/>
                  </a:lnTo>
                  <a:lnTo>
                    <a:pt x="227" y="204"/>
                  </a:lnTo>
                  <a:lnTo>
                    <a:pt x="272" y="227"/>
                  </a:lnTo>
                  <a:lnTo>
                    <a:pt x="249" y="204"/>
                  </a:lnTo>
                  <a:lnTo>
                    <a:pt x="272" y="159"/>
                  </a:lnTo>
                  <a:lnTo>
                    <a:pt x="295" y="18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" name="Freeform 153">
              <a:extLst>
                <a:ext uri="{FF2B5EF4-FFF2-40B4-BE49-F238E27FC236}">
                  <a16:creationId xmlns:a16="http://schemas.microsoft.com/office/drawing/2014/main" id="{C0826A88-95E4-47B7-900D-DE32EF5DF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798" y="5189664"/>
              <a:ext cx="376100" cy="300891"/>
            </a:xfrm>
            <a:custGeom>
              <a:avLst/>
              <a:gdLst>
                <a:gd name="T0" fmla="*/ 340 w 340"/>
                <a:gd name="T1" fmla="*/ 113 h 272"/>
                <a:gd name="T2" fmla="*/ 295 w 340"/>
                <a:gd name="T3" fmla="*/ 90 h 272"/>
                <a:gd name="T4" fmla="*/ 272 w 340"/>
                <a:gd name="T5" fmla="*/ 45 h 272"/>
                <a:gd name="T6" fmla="*/ 227 w 340"/>
                <a:gd name="T7" fmla="*/ 45 h 272"/>
                <a:gd name="T8" fmla="*/ 204 w 340"/>
                <a:gd name="T9" fmla="*/ 90 h 272"/>
                <a:gd name="T10" fmla="*/ 181 w 340"/>
                <a:gd name="T11" fmla="*/ 45 h 272"/>
                <a:gd name="T12" fmla="*/ 113 w 340"/>
                <a:gd name="T13" fmla="*/ 0 h 272"/>
                <a:gd name="T14" fmla="*/ 113 w 340"/>
                <a:gd name="T15" fmla="*/ 68 h 272"/>
                <a:gd name="T16" fmla="*/ 0 w 340"/>
                <a:gd name="T17" fmla="*/ 68 h 272"/>
                <a:gd name="T18" fmla="*/ 0 w 340"/>
                <a:gd name="T19" fmla="*/ 90 h 272"/>
                <a:gd name="T20" fmla="*/ 23 w 340"/>
                <a:gd name="T21" fmla="*/ 113 h 272"/>
                <a:gd name="T22" fmla="*/ 0 w 340"/>
                <a:gd name="T23" fmla="*/ 181 h 272"/>
                <a:gd name="T24" fmla="*/ 45 w 340"/>
                <a:gd name="T25" fmla="*/ 226 h 272"/>
                <a:gd name="T26" fmla="*/ 68 w 340"/>
                <a:gd name="T27" fmla="*/ 181 h 272"/>
                <a:gd name="T28" fmla="*/ 136 w 340"/>
                <a:gd name="T29" fmla="*/ 158 h 272"/>
                <a:gd name="T30" fmla="*/ 204 w 340"/>
                <a:gd name="T31" fmla="*/ 181 h 272"/>
                <a:gd name="T32" fmla="*/ 227 w 340"/>
                <a:gd name="T33" fmla="*/ 204 h 272"/>
                <a:gd name="T34" fmla="*/ 227 w 340"/>
                <a:gd name="T35" fmla="*/ 249 h 272"/>
                <a:gd name="T36" fmla="*/ 249 w 340"/>
                <a:gd name="T37" fmla="*/ 272 h 272"/>
                <a:gd name="T38" fmla="*/ 249 w 340"/>
                <a:gd name="T39" fmla="*/ 249 h 272"/>
                <a:gd name="T40" fmla="*/ 272 w 340"/>
                <a:gd name="T41" fmla="*/ 249 h 272"/>
                <a:gd name="T42" fmla="*/ 295 w 340"/>
                <a:gd name="T43" fmla="*/ 249 h 272"/>
                <a:gd name="T44" fmla="*/ 249 w 340"/>
                <a:gd name="T45" fmla="*/ 204 h 272"/>
                <a:gd name="T46" fmla="*/ 249 w 340"/>
                <a:gd name="T47" fmla="*/ 136 h 272"/>
                <a:gd name="T48" fmla="*/ 272 w 340"/>
                <a:gd name="T49" fmla="*/ 136 h 272"/>
                <a:gd name="T50" fmla="*/ 340 w 340"/>
                <a:gd name="T51" fmla="*/ 11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0" h="272">
                  <a:moveTo>
                    <a:pt x="340" y="113"/>
                  </a:moveTo>
                  <a:lnTo>
                    <a:pt x="295" y="90"/>
                  </a:lnTo>
                  <a:lnTo>
                    <a:pt x="272" y="45"/>
                  </a:lnTo>
                  <a:lnTo>
                    <a:pt x="227" y="45"/>
                  </a:lnTo>
                  <a:lnTo>
                    <a:pt x="204" y="90"/>
                  </a:lnTo>
                  <a:lnTo>
                    <a:pt x="181" y="45"/>
                  </a:lnTo>
                  <a:lnTo>
                    <a:pt x="113" y="0"/>
                  </a:lnTo>
                  <a:lnTo>
                    <a:pt x="113" y="68"/>
                  </a:lnTo>
                  <a:lnTo>
                    <a:pt x="0" y="68"/>
                  </a:lnTo>
                  <a:lnTo>
                    <a:pt x="0" y="90"/>
                  </a:lnTo>
                  <a:lnTo>
                    <a:pt x="23" y="113"/>
                  </a:lnTo>
                  <a:lnTo>
                    <a:pt x="0" y="181"/>
                  </a:lnTo>
                  <a:lnTo>
                    <a:pt x="45" y="226"/>
                  </a:lnTo>
                  <a:lnTo>
                    <a:pt x="68" y="181"/>
                  </a:lnTo>
                  <a:lnTo>
                    <a:pt x="136" y="158"/>
                  </a:lnTo>
                  <a:lnTo>
                    <a:pt x="204" y="181"/>
                  </a:lnTo>
                  <a:lnTo>
                    <a:pt x="227" y="204"/>
                  </a:lnTo>
                  <a:lnTo>
                    <a:pt x="227" y="249"/>
                  </a:lnTo>
                  <a:lnTo>
                    <a:pt x="249" y="272"/>
                  </a:lnTo>
                  <a:lnTo>
                    <a:pt x="249" y="249"/>
                  </a:lnTo>
                  <a:lnTo>
                    <a:pt x="272" y="249"/>
                  </a:lnTo>
                  <a:lnTo>
                    <a:pt x="295" y="249"/>
                  </a:lnTo>
                  <a:lnTo>
                    <a:pt x="249" y="204"/>
                  </a:lnTo>
                  <a:lnTo>
                    <a:pt x="249" y="136"/>
                  </a:lnTo>
                  <a:lnTo>
                    <a:pt x="272" y="136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" name="Freeform 154">
              <a:extLst>
                <a:ext uri="{FF2B5EF4-FFF2-40B4-BE49-F238E27FC236}">
                  <a16:creationId xmlns:a16="http://schemas.microsoft.com/office/drawing/2014/main" id="{72C34AFB-2BE8-4921-9918-11D02A7BA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153" y="5114442"/>
              <a:ext cx="702423" cy="552003"/>
            </a:xfrm>
            <a:custGeom>
              <a:avLst/>
              <a:gdLst>
                <a:gd name="T0" fmla="*/ 635 w 635"/>
                <a:gd name="T1" fmla="*/ 294 h 499"/>
                <a:gd name="T2" fmla="*/ 590 w 635"/>
                <a:gd name="T3" fmla="*/ 249 h 499"/>
                <a:gd name="T4" fmla="*/ 613 w 635"/>
                <a:gd name="T5" fmla="*/ 181 h 499"/>
                <a:gd name="T6" fmla="*/ 590 w 635"/>
                <a:gd name="T7" fmla="*/ 158 h 499"/>
                <a:gd name="T8" fmla="*/ 545 w 635"/>
                <a:gd name="T9" fmla="*/ 181 h 499"/>
                <a:gd name="T10" fmla="*/ 522 w 635"/>
                <a:gd name="T11" fmla="*/ 181 h 499"/>
                <a:gd name="T12" fmla="*/ 477 w 635"/>
                <a:gd name="T13" fmla="*/ 113 h 499"/>
                <a:gd name="T14" fmla="*/ 431 w 635"/>
                <a:gd name="T15" fmla="*/ 136 h 499"/>
                <a:gd name="T16" fmla="*/ 431 w 635"/>
                <a:gd name="T17" fmla="*/ 204 h 499"/>
                <a:gd name="T18" fmla="*/ 409 w 635"/>
                <a:gd name="T19" fmla="*/ 226 h 499"/>
                <a:gd name="T20" fmla="*/ 386 w 635"/>
                <a:gd name="T21" fmla="*/ 204 h 499"/>
                <a:gd name="T22" fmla="*/ 386 w 635"/>
                <a:gd name="T23" fmla="*/ 158 h 499"/>
                <a:gd name="T24" fmla="*/ 340 w 635"/>
                <a:gd name="T25" fmla="*/ 136 h 499"/>
                <a:gd name="T26" fmla="*/ 386 w 635"/>
                <a:gd name="T27" fmla="*/ 68 h 499"/>
                <a:gd name="T28" fmla="*/ 363 w 635"/>
                <a:gd name="T29" fmla="*/ 0 h 499"/>
                <a:gd name="T30" fmla="*/ 318 w 635"/>
                <a:gd name="T31" fmla="*/ 22 h 499"/>
                <a:gd name="T32" fmla="*/ 318 w 635"/>
                <a:gd name="T33" fmla="*/ 90 h 499"/>
                <a:gd name="T34" fmla="*/ 159 w 635"/>
                <a:gd name="T35" fmla="*/ 136 h 499"/>
                <a:gd name="T36" fmla="*/ 159 w 635"/>
                <a:gd name="T37" fmla="*/ 181 h 499"/>
                <a:gd name="T38" fmla="*/ 91 w 635"/>
                <a:gd name="T39" fmla="*/ 226 h 499"/>
                <a:gd name="T40" fmla="*/ 68 w 635"/>
                <a:gd name="T41" fmla="*/ 272 h 499"/>
                <a:gd name="T42" fmla="*/ 23 w 635"/>
                <a:gd name="T43" fmla="*/ 272 h 499"/>
                <a:gd name="T44" fmla="*/ 0 w 635"/>
                <a:gd name="T45" fmla="*/ 340 h 499"/>
                <a:gd name="T46" fmla="*/ 114 w 635"/>
                <a:gd name="T47" fmla="*/ 385 h 499"/>
                <a:gd name="T48" fmla="*/ 159 w 635"/>
                <a:gd name="T49" fmla="*/ 385 h 499"/>
                <a:gd name="T50" fmla="*/ 250 w 635"/>
                <a:gd name="T51" fmla="*/ 430 h 499"/>
                <a:gd name="T52" fmla="*/ 295 w 635"/>
                <a:gd name="T53" fmla="*/ 362 h 499"/>
                <a:gd name="T54" fmla="*/ 340 w 635"/>
                <a:gd name="T55" fmla="*/ 317 h 499"/>
                <a:gd name="T56" fmla="*/ 409 w 635"/>
                <a:gd name="T57" fmla="*/ 294 h 499"/>
                <a:gd name="T58" fmla="*/ 454 w 635"/>
                <a:gd name="T59" fmla="*/ 249 h 499"/>
                <a:gd name="T60" fmla="*/ 545 w 635"/>
                <a:gd name="T61" fmla="*/ 272 h 499"/>
                <a:gd name="T62" fmla="*/ 567 w 635"/>
                <a:gd name="T63" fmla="*/ 294 h 499"/>
                <a:gd name="T64" fmla="*/ 545 w 635"/>
                <a:gd name="T65" fmla="*/ 317 h 499"/>
                <a:gd name="T66" fmla="*/ 499 w 635"/>
                <a:gd name="T67" fmla="*/ 317 h 499"/>
                <a:gd name="T68" fmla="*/ 499 w 635"/>
                <a:gd name="T69" fmla="*/ 340 h 499"/>
                <a:gd name="T70" fmla="*/ 477 w 635"/>
                <a:gd name="T71" fmla="*/ 385 h 499"/>
                <a:gd name="T72" fmla="*/ 454 w 635"/>
                <a:gd name="T73" fmla="*/ 453 h 499"/>
                <a:gd name="T74" fmla="*/ 477 w 635"/>
                <a:gd name="T75" fmla="*/ 499 h 499"/>
                <a:gd name="T76" fmla="*/ 545 w 635"/>
                <a:gd name="T77" fmla="*/ 476 h 499"/>
                <a:gd name="T78" fmla="*/ 590 w 635"/>
                <a:gd name="T79" fmla="*/ 408 h 499"/>
                <a:gd name="T80" fmla="*/ 635 w 635"/>
                <a:gd name="T81" fmla="*/ 385 h 499"/>
                <a:gd name="T82" fmla="*/ 613 w 635"/>
                <a:gd name="T83" fmla="*/ 340 h 499"/>
                <a:gd name="T84" fmla="*/ 613 w 635"/>
                <a:gd name="T85" fmla="*/ 317 h 499"/>
                <a:gd name="T86" fmla="*/ 635 w 635"/>
                <a:gd name="T87" fmla="*/ 294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5" h="499">
                  <a:moveTo>
                    <a:pt x="635" y="294"/>
                  </a:moveTo>
                  <a:lnTo>
                    <a:pt x="590" y="249"/>
                  </a:lnTo>
                  <a:lnTo>
                    <a:pt x="613" y="181"/>
                  </a:lnTo>
                  <a:lnTo>
                    <a:pt x="590" y="158"/>
                  </a:lnTo>
                  <a:lnTo>
                    <a:pt x="545" y="181"/>
                  </a:lnTo>
                  <a:lnTo>
                    <a:pt x="522" y="181"/>
                  </a:lnTo>
                  <a:lnTo>
                    <a:pt x="477" y="113"/>
                  </a:lnTo>
                  <a:lnTo>
                    <a:pt x="431" y="136"/>
                  </a:lnTo>
                  <a:lnTo>
                    <a:pt x="431" y="204"/>
                  </a:lnTo>
                  <a:lnTo>
                    <a:pt x="409" y="226"/>
                  </a:lnTo>
                  <a:lnTo>
                    <a:pt x="386" y="204"/>
                  </a:lnTo>
                  <a:lnTo>
                    <a:pt x="386" y="158"/>
                  </a:lnTo>
                  <a:lnTo>
                    <a:pt x="340" y="136"/>
                  </a:lnTo>
                  <a:lnTo>
                    <a:pt x="386" y="68"/>
                  </a:lnTo>
                  <a:lnTo>
                    <a:pt x="363" y="0"/>
                  </a:lnTo>
                  <a:lnTo>
                    <a:pt x="318" y="22"/>
                  </a:lnTo>
                  <a:lnTo>
                    <a:pt x="318" y="90"/>
                  </a:lnTo>
                  <a:lnTo>
                    <a:pt x="159" y="136"/>
                  </a:lnTo>
                  <a:lnTo>
                    <a:pt x="159" y="181"/>
                  </a:lnTo>
                  <a:lnTo>
                    <a:pt x="91" y="226"/>
                  </a:lnTo>
                  <a:lnTo>
                    <a:pt x="68" y="272"/>
                  </a:lnTo>
                  <a:lnTo>
                    <a:pt x="23" y="272"/>
                  </a:lnTo>
                  <a:lnTo>
                    <a:pt x="0" y="340"/>
                  </a:lnTo>
                  <a:lnTo>
                    <a:pt x="114" y="385"/>
                  </a:lnTo>
                  <a:lnTo>
                    <a:pt x="159" y="385"/>
                  </a:lnTo>
                  <a:lnTo>
                    <a:pt x="250" y="430"/>
                  </a:lnTo>
                  <a:lnTo>
                    <a:pt x="295" y="362"/>
                  </a:lnTo>
                  <a:lnTo>
                    <a:pt x="340" y="317"/>
                  </a:lnTo>
                  <a:lnTo>
                    <a:pt x="409" y="294"/>
                  </a:lnTo>
                  <a:lnTo>
                    <a:pt x="454" y="249"/>
                  </a:lnTo>
                  <a:lnTo>
                    <a:pt x="545" y="272"/>
                  </a:lnTo>
                  <a:lnTo>
                    <a:pt x="567" y="294"/>
                  </a:lnTo>
                  <a:lnTo>
                    <a:pt x="545" y="317"/>
                  </a:lnTo>
                  <a:lnTo>
                    <a:pt x="499" y="317"/>
                  </a:lnTo>
                  <a:lnTo>
                    <a:pt x="499" y="340"/>
                  </a:lnTo>
                  <a:lnTo>
                    <a:pt x="477" y="385"/>
                  </a:lnTo>
                  <a:lnTo>
                    <a:pt x="454" y="453"/>
                  </a:lnTo>
                  <a:lnTo>
                    <a:pt x="477" y="499"/>
                  </a:lnTo>
                  <a:lnTo>
                    <a:pt x="545" y="476"/>
                  </a:lnTo>
                  <a:lnTo>
                    <a:pt x="590" y="408"/>
                  </a:lnTo>
                  <a:lnTo>
                    <a:pt x="635" y="385"/>
                  </a:lnTo>
                  <a:lnTo>
                    <a:pt x="613" y="340"/>
                  </a:lnTo>
                  <a:lnTo>
                    <a:pt x="613" y="317"/>
                  </a:lnTo>
                  <a:lnTo>
                    <a:pt x="635" y="294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" name="Freeform 155">
              <a:extLst>
                <a:ext uri="{FF2B5EF4-FFF2-40B4-BE49-F238E27FC236}">
                  <a16:creationId xmlns:a16="http://schemas.microsoft.com/office/drawing/2014/main" id="{95A442DC-EA72-4032-A967-4A59A46BE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253" y="4963996"/>
              <a:ext cx="401542" cy="400451"/>
            </a:xfrm>
            <a:custGeom>
              <a:avLst/>
              <a:gdLst>
                <a:gd name="T0" fmla="*/ 23 w 363"/>
                <a:gd name="T1" fmla="*/ 136 h 362"/>
                <a:gd name="T2" fmla="*/ 46 w 363"/>
                <a:gd name="T3" fmla="*/ 204 h 362"/>
                <a:gd name="T4" fmla="*/ 0 w 363"/>
                <a:gd name="T5" fmla="*/ 272 h 362"/>
                <a:gd name="T6" fmla="*/ 46 w 363"/>
                <a:gd name="T7" fmla="*/ 294 h 362"/>
                <a:gd name="T8" fmla="*/ 46 w 363"/>
                <a:gd name="T9" fmla="*/ 340 h 362"/>
                <a:gd name="T10" fmla="*/ 69 w 363"/>
                <a:gd name="T11" fmla="*/ 362 h 362"/>
                <a:gd name="T12" fmla="*/ 91 w 363"/>
                <a:gd name="T13" fmla="*/ 340 h 362"/>
                <a:gd name="T14" fmla="*/ 91 w 363"/>
                <a:gd name="T15" fmla="*/ 272 h 362"/>
                <a:gd name="T16" fmla="*/ 137 w 363"/>
                <a:gd name="T17" fmla="*/ 249 h 362"/>
                <a:gd name="T18" fmla="*/ 182 w 363"/>
                <a:gd name="T19" fmla="*/ 317 h 362"/>
                <a:gd name="T20" fmla="*/ 205 w 363"/>
                <a:gd name="T21" fmla="*/ 317 h 362"/>
                <a:gd name="T22" fmla="*/ 250 w 363"/>
                <a:gd name="T23" fmla="*/ 294 h 362"/>
                <a:gd name="T24" fmla="*/ 250 w 363"/>
                <a:gd name="T25" fmla="*/ 272 h 362"/>
                <a:gd name="T26" fmla="*/ 363 w 363"/>
                <a:gd name="T27" fmla="*/ 272 h 362"/>
                <a:gd name="T28" fmla="*/ 363 w 363"/>
                <a:gd name="T29" fmla="*/ 204 h 362"/>
                <a:gd name="T30" fmla="*/ 341 w 363"/>
                <a:gd name="T31" fmla="*/ 181 h 362"/>
                <a:gd name="T32" fmla="*/ 341 w 363"/>
                <a:gd name="T33" fmla="*/ 136 h 362"/>
                <a:gd name="T34" fmla="*/ 318 w 363"/>
                <a:gd name="T35" fmla="*/ 113 h 362"/>
                <a:gd name="T36" fmla="*/ 250 w 363"/>
                <a:gd name="T37" fmla="*/ 68 h 362"/>
                <a:gd name="T38" fmla="*/ 114 w 363"/>
                <a:gd name="T39" fmla="*/ 0 h 362"/>
                <a:gd name="T40" fmla="*/ 91 w 363"/>
                <a:gd name="T41" fmla="*/ 45 h 362"/>
                <a:gd name="T42" fmla="*/ 69 w 363"/>
                <a:gd name="T43" fmla="*/ 22 h 362"/>
                <a:gd name="T44" fmla="*/ 23 w 363"/>
                <a:gd name="T45" fmla="*/ 68 h 362"/>
                <a:gd name="T46" fmla="*/ 23 w 363"/>
                <a:gd name="T47" fmla="*/ 136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3" h="362">
                  <a:moveTo>
                    <a:pt x="23" y="136"/>
                  </a:moveTo>
                  <a:lnTo>
                    <a:pt x="46" y="204"/>
                  </a:lnTo>
                  <a:lnTo>
                    <a:pt x="0" y="272"/>
                  </a:lnTo>
                  <a:lnTo>
                    <a:pt x="46" y="294"/>
                  </a:lnTo>
                  <a:lnTo>
                    <a:pt x="46" y="340"/>
                  </a:lnTo>
                  <a:lnTo>
                    <a:pt x="69" y="362"/>
                  </a:lnTo>
                  <a:lnTo>
                    <a:pt x="91" y="340"/>
                  </a:lnTo>
                  <a:lnTo>
                    <a:pt x="91" y="272"/>
                  </a:lnTo>
                  <a:lnTo>
                    <a:pt x="137" y="249"/>
                  </a:lnTo>
                  <a:lnTo>
                    <a:pt x="182" y="317"/>
                  </a:lnTo>
                  <a:lnTo>
                    <a:pt x="205" y="317"/>
                  </a:lnTo>
                  <a:lnTo>
                    <a:pt x="250" y="294"/>
                  </a:lnTo>
                  <a:lnTo>
                    <a:pt x="250" y="272"/>
                  </a:lnTo>
                  <a:lnTo>
                    <a:pt x="363" y="272"/>
                  </a:lnTo>
                  <a:lnTo>
                    <a:pt x="363" y="204"/>
                  </a:lnTo>
                  <a:lnTo>
                    <a:pt x="341" y="181"/>
                  </a:lnTo>
                  <a:lnTo>
                    <a:pt x="341" y="136"/>
                  </a:lnTo>
                  <a:lnTo>
                    <a:pt x="318" y="113"/>
                  </a:lnTo>
                  <a:lnTo>
                    <a:pt x="250" y="68"/>
                  </a:lnTo>
                  <a:lnTo>
                    <a:pt x="114" y="0"/>
                  </a:lnTo>
                  <a:lnTo>
                    <a:pt x="91" y="45"/>
                  </a:lnTo>
                  <a:lnTo>
                    <a:pt x="69" y="22"/>
                  </a:lnTo>
                  <a:lnTo>
                    <a:pt x="23" y="68"/>
                  </a:lnTo>
                  <a:lnTo>
                    <a:pt x="23" y="136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" name="Freeform 156">
              <a:extLst>
                <a:ext uri="{FF2B5EF4-FFF2-40B4-BE49-F238E27FC236}">
                  <a16:creationId xmlns:a16="http://schemas.microsoft.com/office/drawing/2014/main" id="{C7ECC5A4-D5A4-4AA4-926B-D7BAB30AD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8373" y="4436330"/>
              <a:ext cx="678087" cy="828557"/>
            </a:xfrm>
            <a:custGeom>
              <a:avLst/>
              <a:gdLst>
                <a:gd name="T0" fmla="*/ 91 w 613"/>
                <a:gd name="T1" fmla="*/ 749 h 749"/>
                <a:gd name="T2" fmla="*/ 250 w 613"/>
                <a:gd name="T3" fmla="*/ 703 h 749"/>
                <a:gd name="T4" fmla="*/ 250 w 613"/>
                <a:gd name="T5" fmla="*/ 635 h 749"/>
                <a:gd name="T6" fmla="*/ 295 w 613"/>
                <a:gd name="T7" fmla="*/ 613 h 749"/>
                <a:gd name="T8" fmla="*/ 295 w 613"/>
                <a:gd name="T9" fmla="*/ 545 h 749"/>
                <a:gd name="T10" fmla="*/ 341 w 613"/>
                <a:gd name="T11" fmla="*/ 499 h 749"/>
                <a:gd name="T12" fmla="*/ 363 w 613"/>
                <a:gd name="T13" fmla="*/ 522 h 749"/>
                <a:gd name="T14" fmla="*/ 386 w 613"/>
                <a:gd name="T15" fmla="*/ 477 h 749"/>
                <a:gd name="T16" fmla="*/ 522 w 613"/>
                <a:gd name="T17" fmla="*/ 545 h 749"/>
                <a:gd name="T18" fmla="*/ 522 w 613"/>
                <a:gd name="T19" fmla="*/ 499 h 749"/>
                <a:gd name="T20" fmla="*/ 522 w 613"/>
                <a:gd name="T21" fmla="*/ 477 h 749"/>
                <a:gd name="T22" fmla="*/ 499 w 613"/>
                <a:gd name="T23" fmla="*/ 431 h 749"/>
                <a:gd name="T24" fmla="*/ 522 w 613"/>
                <a:gd name="T25" fmla="*/ 386 h 749"/>
                <a:gd name="T26" fmla="*/ 499 w 613"/>
                <a:gd name="T27" fmla="*/ 363 h 749"/>
                <a:gd name="T28" fmla="*/ 545 w 613"/>
                <a:gd name="T29" fmla="*/ 340 h 749"/>
                <a:gd name="T30" fmla="*/ 545 w 613"/>
                <a:gd name="T31" fmla="*/ 295 h 749"/>
                <a:gd name="T32" fmla="*/ 499 w 613"/>
                <a:gd name="T33" fmla="*/ 295 h 749"/>
                <a:gd name="T34" fmla="*/ 454 w 613"/>
                <a:gd name="T35" fmla="*/ 250 h 749"/>
                <a:gd name="T36" fmla="*/ 454 w 613"/>
                <a:gd name="T37" fmla="*/ 227 h 749"/>
                <a:gd name="T38" fmla="*/ 522 w 613"/>
                <a:gd name="T39" fmla="*/ 159 h 749"/>
                <a:gd name="T40" fmla="*/ 613 w 613"/>
                <a:gd name="T41" fmla="*/ 159 h 749"/>
                <a:gd name="T42" fmla="*/ 613 w 613"/>
                <a:gd name="T43" fmla="*/ 114 h 749"/>
                <a:gd name="T44" fmla="*/ 567 w 613"/>
                <a:gd name="T45" fmla="*/ 91 h 749"/>
                <a:gd name="T46" fmla="*/ 590 w 613"/>
                <a:gd name="T47" fmla="*/ 23 h 749"/>
                <a:gd name="T48" fmla="*/ 545 w 613"/>
                <a:gd name="T49" fmla="*/ 0 h 749"/>
                <a:gd name="T50" fmla="*/ 477 w 613"/>
                <a:gd name="T51" fmla="*/ 46 h 749"/>
                <a:gd name="T52" fmla="*/ 386 w 613"/>
                <a:gd name="T53" fmla="*/ 68 h 749"/>
                <a:gd name="T54" fmla="*/ 386 w 613"/>
                <a:gd name="T55" fmla="*/ 23 h 749"/>
                <a:gd name="T56" fmla="*/ 341 w 613"/>
                <a:gd name="T57" fmla="*/ 23 h 749"/>
                <a:gd name="T58" fmla="*/ 272 w 613"/>
                <a:gd name="T59" fmla="*/ 68 h 749"/>
                <a:gd name="T60" fmla="*/ 250 w 613"/>
                <a:gd name="T61" fmla="*/ 136 h 749"/>
                <a:gd name="T62" fmla="*/ 159 w 613"/>
                <a:gd name="T63" fmla="*/ 204 h 749"/>
                <a:gd name="T64" fmla="*/ 182 w 613"/>
                <a:gd name="T65" fmla="*/ 250 h 749"/>
                <a:gd name="T66" fmla="*/ 136 w 613"/>
                <a:gd name="T67" fmla="*/ 295 h 749"/>
                <a:gd name="T68" fmla="*/ 136 w 613"/>
                <a:gd name="T69" fmla="*/ 363 h 749"/>
                <a:gd name="T70" fmla="*/ 91 w 613"/>
                <a:gd name="T71" fmla="*/ 408 h 749"/>
                <a:gd name="T72" fmla="*/ 23 w 613"/>
                <a:gd name="T73" fmla="*/ 408 h 749"/>
                <a:gd name="T74" fmla="*/ 0 w 613"/>
                <a:gd name="T75" fmla="*/ 454 h 749"/>
                <a:gd name="T76" fmla="*/ 46 w 613"/>
                <a:gd name="T77" fmla="*/ 477 h 749"/>
                <a:gd name="T78" fmla="*/ 46 w 613"/>
                <a:gd name="T79" fmla="*/ 545 h 749"/>
                <a:gd name="T80" fmla="*/ 91 w 613"/>
                <a:gd name="T81" fmla="*/ 613 h 749"/>
                <a:gd name="T82" fmla="*/ 46 w 613"/>
                <a:gd name="T83" fmla="*/ 658 h 749"/>
                <a:gd name="T84" fmla="*/ 23 w 613"/>
                <a:gd name="T85" fmla="*/ 726 h 749"/>
                <a:gd name="T86" fmla="*/ 91 w 613"/>
                <a:gd name="T8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13" h="749">
                  <a:moveTo>
                    <a:pt x="91" y="749"/>
                  </a:moveTo>
                  <a:lnTo>
                    <a:pt x="250" y="703"/>
                  </a:lnTo>
                  <a:lnTo>
                    <a:pt x="250" y="635"/>
                  </a:lnTo>
                  <a:lnTo>
                    <a:pt x="295" y="613"/>
                  </a:lnTo>
                  <a:lnTo>
                    <a:pt x="295" y="545"/>
                  </a:lnTo>
                  <a:lnTo>
                    <a:pt x="341" y="499"/>
                  </a:lnTo>
                  <a:lnTo>
                    <a:pt x="363" y="522"/>
                  </a:lnTo>
                  <a:lnTo>
                    <a:pt x="386" y="477"/>
                  </a:lnTo>
                  <a:lnTo>
                    <a:pt x="522" y="545"/>
                  </a:lnTo>
                  <a:lnTo>
                    <a:pt x="522" y="499"/>
                  </a:lnTo>
                  <a:lnTo>
                    <a:pt x="522" y="477"/>
                  </a:lnTo>
                  <a:lnTo>
                    <a:pt x="499" y="431"/>
                  </a:lnTo>
                  <a:lnTo>
                    <a:pt x="522" y="386"/>
                  </a:lnTo>
                  <a:lnTo>
                    <a:pt x="499" y="363"/>
                  </a:lnTo>
                  <a:lnTo>
                    <a:pt x="545" y="340"/>
                  </a:lnTo>
                  <a:lnTo>
                    <a:pt x="545" y="295"/>
                  </a:lnTo>
                  <a:lnTo>
                    <a:pt x="499" y="295"/>
                  </a:lnTo>
                  <a:lnTo>
                    <a:pt x="454" y="250"/>
                  </a:lnTo>
                  <a:lnTo>
                    <a:pt x="454" y="227"/>
                  </a:lnTo>
                  <a:lnTo>
                    <a:pt x="522" y="159"/>
                  </a:lnTo>
                  <a:lnTo>
                    <a:pt x="613" y="159"/>
                  </a:lnTo>
                  <a:lnTo>
                    <a:pt x="613" y="114"/>
                  </a:lnTo>
                  <a:lnTo>
                    <a:pt x="567" y="91"/>
                  </a:lnTo>
                  <a:lnTo>
                    <a:pt x="590" y="23"/>
                  </a:lnTo>
                  <a:lnTo>
                    <a:pt x="545" y="0"/>
                  </a:lnTo>
                  <a:lnTo>
                    <a:pt x="477" y="46"/>
                  </a:lnTo>
                  <a:lnTo>
                    <a:pt x="386" y="68"/>
                  </a:lnTo>
                  <a:lnTo>
                    <a:pt x="386" y="23"/>
                  </a:lnTo>
                  <a:lnTo>
                    <a:pt x="341" y="23"/>
                  </a:lnTo>
                  <a:lnTo>
                    <a:pt x="272" y="68"/>
                  </a:lnTo>
                  <a:lnTo>
                    <a:pt x="250" y="136"/>
                  </a:lnTo>
                  <a:lnTo>
                    <a:pt x="159" y="204"/>
                  </a:lnTo>
                  <a:lnTo>
                    <a:pt x="182" y="250"/>
                  </a:lnTo>
                  <a:lnTo>
                    <a:pt x="136" y="295"/>
                  </a:lnTo>
                  <a:lnTo>
                    <a:pt x="136" y="363"/>
                  </a:lnTo>
                  <a:lnTo>
                    <a:pt x="91" y="408"/>
                  </a:lnTo>
                  <a:lnTo>
                    <a:pt x="23" y="408"/>
                  </a:lnTo>
                  <a:lnTo>
                    <a:pt x="0" y="454"/>
                  </a:lnTo>
                  <a:lnTo>
                    <a:pt x="46" y="477"/>
                  </a:lnTo>
                  <a:lnTo>
                    <a:pt x="46" y="545"/>
                  </a:lnTo>
                  <a:lnTo>
                    <a:pt x="91" y="613"/>
                  </a:lnTo>
                  <a:lnTo>
                    <a:pt x="46" y="658"/>
                  </a:lnTo>
                  <a:lnTo>
                    <a:pt x="23" y="726"/>
                  </a:lnTo>
                  <a:lnTo>
                    <a:pt x="91" y="749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" name="Freeform 157">
              <a:extLst>
                <a:ext uri="{FF2B5EF4-FFF2-40B4-BE49-F238E27FC236}">
                  <a16:creationId xmlns:a16="http://schemas.microsoft.com/office/drawing/2014/main" id="{672ED2B7-66B6-4F3D-A68C-064DDBC34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7052" y="4586776"/>
              <a:ext cx="652645" cy="652669"/>
            </a:xfrm>
            <a:custGeom>
              <a:avLst/>
              <a:gdLst>
                <a:gd name="T0" fmla="*/ 431 w 590"/>
                <a:gd name="T1" fmla="*/ 590 h 590"/>
                <a:gd name="T2" fmla="*/ 454 w 590"/>
                <a:gd name="T3" fmla="*/ 522 h 590"/>
                <a:gd name="T4" fmla="*/ 499 w 590"/>
                <a:gd name="T5" fmla="*/ 477 h 590"/>
                <a:gd name="T6" fmla="*/ 454 w 590"/>
                <a:gd name="T7" fmla="*/ 409 h 590"/>
                <a:gd name="T8" fmla="*/ 454 w 590"/>
                <a:gd name="T9" fmla="*/ 341 h 590"/>
                <a:gd name="T10" fmla="*/ 408 w 590"/>
                <a:gd name="T11" fmla="*/ 318 h 590"/>
                <a:gd name="T12" fmla="*/ 431 w 590"/>
                <a:gd name="T13" fmla="*/ 272 h 590"/>
                <a:gd name="T14" fmla="*/ 499 w 590"/>
                <a:gd name="T15" fmla="*/ 272 h 590"/>
                <a:gd name="T16" fmla="*/ 544 w 590"/>
                <a:gd name="T17" fmla="*/ 227 h 590"/>
                <a:gd name="T18" fmla="*/ 544 w 590"/>
                <a:gd name="T19" fmla="*/ 159 h 590"/>
                <a:gd name="T20" fmla="*/ 590 w 590"/>
                <a:gd name="T21" fmla="*/ 114 h 590"/>
                <a:gd name="T22" fmla="*/ 567 w 590"/>
                <a:gd name="T23" fmla="*/ 68 h 590"/>
                <a:gd name="T24" fmla="*/ 499 w 590"/>
                <a:gd name="T25" fmla="*/ 23 h 590"/>
                <a:gd name="T26" fmla="*/ 431 w 590"/>
                <a:gd name="T27" fmla="*/ 23 h 590"/>
                <a:gd name="T28" fmla="*/ 363 w 590"/>
                <a:gd name="T29" fmla="*/ 46 h 590"/>
                <a:gd name="T30" fmla="*/ 295 w 590"/>
                <a:gd name="T31" fmla="*/ 0 h 590"/>
                <a:gd name="T32" fmla="*/ 272 w 590"/>
                <a:gd name="T33" fmla="*/ 46 h 590"/>
                <a:gd name="T34" fmla="*/ 295 w 590"/>
                <a:gd name="T35" fmla="*/ 68 h 590"/>
                <a:gd name="T36" fmla="*/ 227 w 590"/>
                <a:gd name="T37" fmla="*/ 136 h 590"/>
                <a:gd name="T38" fmla="*/ 204 w 590"/>
                <a:gd name="T39" fmla="*/ 182 h 590"/>
                <a:gd name="T40" fmla="*/ 250 w 590"/>
                <a:gd name="T41" fmla="*/ 250 h 590"/>
                <a:gd name="T42" fmla="*/ 204 w 590"/>
                <a:gd name="T43" fmla="*/ 272 h 590"/>
                <a:gd name="T44" fmla="*/ 136 w 590"/>
                <a:gd name="T45" fmla="*/ 250 h 590"/>
                <a:gd name="T46" fmla="*/ 91 w 590"/>
                <a:gd name="T47" fmla="*/ 250 h 590"/>
                <a:gd name="T48" fmla="*/ 45 w 590"/>
                <a:gd name="T49" fmla="*/ 227 h 590"/>
                <a:gd name="T50" fmla="*/ 23 w 590"/>
                <a:gd name="T51" fmla="*/ 272 h 590"/>
                <a:gd name="T52" fmla="*/ 23 w 590"/>
                <a:gd name="T53" fmla="*/ 341 h 590"/>
                <a:gd name="T54" fmla="*/ 45 w 590"/>
                <a:gd name="T55" fmla="*/ 409 h 590"/>
                <a:gd name="T56" fmla="*/ 0 w 590"/>
                <a:gd name="T57" fmla="*/ 454 h 590"/>
                <a:gd name="T58" fmla="*/ 0 w 590"/>
                <a:gd name="T59" fmla="*/ 499 h 590"/>
                <a:gd name="T60" fmla="*/ 68 w 590"/>
                <a:gd name="T61" fmla="*/ 477 h 590"/>
                <a:gd name="T62" fmla="*/ 91 w 590"/>
                <a:gd name="T63" fmla="*/ 545 h 590"/>
                <a:gd name="T64" fmla="*/ 136 w 590"/>
                <a:gd name="T65" fmla="*/ 477 h 590"/>
                <a:gd name="T66" fmla="*/ 250 w 590"/>
                <a:gd name="T67" fmla="*/ 454 h 590"/>
                <a:gd name="T68" fmla="*/ 272 w 590"/>
                <a:gd name="T69" fmla="*/ 522 h 590"/>
                <a:gd name="T70" fmla="*/ 318 w 590"/>
                <a:gd name="T71" fmla="*/ 545 h 590"/>
                <a:gd name="T72" fmla="*/ 340 w 590"/>
                <a:gd name="T73" fmla="*/ 522 h 590"/>
                <a:gd name="T74" fmla="*/ 386 w 590"/>
                <a:gd name="T75" fmla="*/ 590 h 590"/>
                <a:gd name="T76" fmla="*/ 408 w 590"/>
                <a:gd name="T77" fmla="*/ 567 h 590"/>
                <a:gd name="T78" fmla="*/ 431 w 590"/>
                <a:gd name="T7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0" h="590">
                  <a:moveTo>
                    <a:pt x="431" y="590"/>
                  </a:moveTo>
                  <a:lnTo>
                    <a:pt x="454" y="522"/>
                  </a:lnTo>
                  <a:lnTo>
                    <a:pt x="499" y="477"/>
                  </a:lnTo>
                  <a:lnTo>
                    <a:pt x="454" y="409"/>
                  </a:lnTo>
                  <a:lnTo>
                    <a:pt x="454" y="341"/>
                  </a:lnTo>
                  <a:lnTo>
                    <a:pt x="408" y="318"/>
                  </a:lnTo>
                  <a:lnTo>
                    <a:pt x="431" y="272"/>
                  </a:lnTo>
                  <a:lnTo>
                    <a:pt x="499" y="272"/>
                  </a:lnTo>
                  <a:lnTo>
                    <a:pt x="544" y="227"/>
                  </a:lnTo>
                  <a:lnTo>
                    <a:pt x="544" y="159"/>
                  </a:lnTo>
                  <a:lnTo>
                    <a:pt x="590" y="114"/>
                  </a:lnTo>
                  <a:lnTo>
                    <a:pt x="567" y="68"/>
                  </a:lnTo>
                  <a:lnTo>
                    <a:pt x="499" y="23"/>
                  </a:lnTo>
                  <a:lnTo>
                    <a:pt x="431" y="23"/>
                  </a:lnTo>
                  <a:lnTo>
                    <a:pt x="363" y="46"/>
                  </a:lnTo>
                  <a:lnTo>
                    <a:pt x="295" y="0"/>
                  </a:lnTo>
                  <a:lnTo>
                    <a:pt x="272" y="46"/>
                  </a:lnTo>
                  <a:lnTo>
                    <a:pt x="295" y="68"/>
                  </a:lnTo>
                  <a:lnTo>
                    <a:pt x="227" y="136"/>
                  </a:lnTo>
                  <a:lnTo>
                    <a:pt x="204" y="182"/>
                  </a:lnTo>
                  <a:lnTo>
                    <a:pt x="250" y="250"/>
                  </a:lnTo>
                  <a:lnTo>
                    <a:pt x="204" y="272"/>
                  </a:lnTo>
                  <a:lnTo>
                    <a:pt x="136" y="250"/>
                  </a:lnTo>
                  <a:lnTo>
                    <a:pt x="91" y="250"/>
                  </a:lnTo>
                  <a:lnTo>
                    <a:pt x="45" y="227"/>
                  </a:lnTo>
                  <a:lnTo>
                    <a:pt x="23" y="272"/>
                  </a:lnTo>
                  <a:lnTo>
                    <a:pt x="23" y="341"/>
                  </a:lnTo>
                  <a:lnTo>
                    <a:pt x="45" y="409"/>
                  </a:lnTo>
                  <a:lnTo>
                    <a:pt x="0" y="454"/>
                  </a:lnTo>
                  <a:lnTo>
                    <a:pt x="0" y="499"/>
                  </a:lnTo>
                  <a:lnTo>
                    <a:pt x="68" y="477"/>
                  </a:lnTo>
                  <a:lnTo>
                    <a:pt x="91" y="545"/>
                  </a:lnTo>
                  <a:lnTo>
                    <a:pt x="136" y="477"/>
                  </a:lnTo>
                  <a:lnTo>
                    <a:pt x="250" y="454"/>
                  </a:lnTo>
                  <a:lnTo>
                    <a:pt x="272" y="522"/>
                  </a:lnTo>
                  <a:lnTo>
                    <a:pt x="318" y="545"/>
                  </a:lnTo>
                  <a:lnTo>
                    <a:pt x="340" y="522"/>
                  </a:lnTo>
                  <a:lnTo>
                    <a:pt x="386" y="590"/>
                  </a:lnTo>
                  <a:lnTo>
                    <a:pt x="408" y="567"/>
                  </a:lnTo>
                  <a:lnTo>
                    <a:pt x="431" y="59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1" name="Freeform 158">
              <a:extLst>
                <a:ext uri="{FF2B5EF4-FFF2-40B4-BE49-F238E27FC236}">
                  <a16:creationId xmlns:a16="http://schemas.microsoft.com/office/drawing/2014/main" id="{A28B29B1-4890-4F4A-963D-491D49326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7715" y="5088999"/>
              <a:ext cx="451320" cy="401557"/>
            </a:xfrm>
            <a:custGeom>
              <a:avLst/>
              <a:gdLst>
                <a:gd name="T0" fmla="*/ 68 w 408"/>
                <a:gd name="T1" fmla="*/ 363 h 363"/>
                <a:gd name="T2" fmla="*/ 249 w 408"/>
                <a:gd name="T3" fmla="*/ 363 h 363"/>
                <a:gd name="T4" fmla="*/ 272 w 408"/>
                <a:gd name="T5" fmla="*/ 295 h 363"/>
                <a:gd name="T6" fmla="*/ 317 w 408"/>
                <a:gd name="T7" fmla="*/ 295 h 363"/>
                <a:gd name="T8" fmla="*/ 340 w 408"/>
                <a:gd name="T9" fmla="*/ 249 h 363"/>
                <a:gd name="T10" fmla="*/ 408 w 408"/>
                <a:gd name="T11" fmla="*/ 204 h 363"/>
                <a:gd name="T12" fmla="*/ 408 w 408"/>
                <a:gd name="T13" fmla="*/ 159 h 363"/>
                <a:gd name="T14" fmla="*/ 340 w 408"/>
                <a:gd name="T15" fmla="*/ 136 h 363"/>
                <a:gd name="T16" fmla="*/ 317 w 408"/>
                <a:gd name="T17" fmla="*/ 113 h 363"/>
                <a:gd name="T18" fmla="*/ 295 w 408"/>
                <a:gd name="T19" fmla="*/ 136 h 363"/>
                <a:gd name="T20" fmla="*/ 249 w 408"/>
                <a:gd name="T21" fmla="*/ 68 h 363"/>
                <a:gd name="T22" fmla="*/ 227 w 408"/>
                <a:gd name="T23" fmla="*/ 91 h 363"/>
                <a:gd name="T24" fmla="*/ 181 w 408"/>
                <a:gd name="T25" fmla="*/ 68 h 363"/>
                <a:gd name="T26" fmla="*/ 159 w 408"/>
                <a:gd name="T27" fmla="*/ 0 h 363"/>
                <a:gd name="T28" fmla="*/ 45 w 408"/>
                <a:gd name="T29" fmla="*/ 23 h 363"/>
                <a:gd name="T30" fmla="*/ 0 w 408"/>
                <a:gd name="T31" fmla="*/ 91 h 363"/>
                <a:gd name="T32" fmla="*/ 22 w 408"/>
                <a:gd name="T33" fmla="*/ 91 h 363"/>
                <a:gd name="T34" fmla="*/ 45 w 408"/>
                <a:gd name="T35" fmla="*/ 136 h 363"/>
                <a:gd name="T36" fmla="*/ 91 w 408"/>
                <a:gd name="T37" fmla="*/ 136 h 363"/>
                <a:gd name="T38" fmla="*/ 45 w 408"/>
                <a:gd name="T39" fmla="*/ 181 h 363"/>
                <a:gd name="T40" fmla="*/ 45 w 408"/>
                <a:gd name="T41" fmla="*/ 249 h 363"/>
                <a:gd name="T42" fmla="*/ 22 w 408"/>
                <a:gd name="T43" fmla="*/ 272 h 363"/>
                <a:gd name="T44" fmla="*/ 68 w 408"/>
                <a:gd name="T45" fmla="*/ 317 h 363"/>
                <a:gd name="T46" fmla="*/ 68 w 408"/>
                <a:gd name="T47" fmla="*/ 295 h 363"/>
                <a:gd name="T48" fmla="*/ 45 w 408"/>
                <a:gd name="T49" fmla="*/ 272 h 363"/>
                <a:gd name="T50" fmla="*/ 68 w 408"/>
                <a:gd name="T51" fmla="*/ 227 h 363"/>
                <a:gd name="T52" fmla="*/ 91 w 408"/>
                <a:gd name="T53" fmla="*/ 227 h 363"/>
                <a:gd name="T54" fmla="*/ 91 w 408"/>
                <a:gd name="T55" fmla="*/ 272 h 363"/>
                <a:gd name="T56" fmla="*/ 113 w 408"/>
                <a:gd name="T57" fmla="*/ 272 h 363"/>
                <a:gd name="T58" fmla="*/ 159 w 408"/>
                <a:gd name="T59" fmla="*/ 295 h 363"/>
                <a:gd name="T60" fmla="*/ 181 w 408"/>
                <a:gd name="T61" fmla="*/ 272 h 363"/>
                <a:gd name="T62" fmla="*/ 204 w 408"/>
                <a:gd name="T63" fmla="*/ 295 h 363"/>
                <a:gd name="T64" fmla="*/ 204 w 408"/>
                <a:gd name="T65" fmla="*/ 340 h 363"/>
                <a:gd name="T66" fmla="*/ 159 w 408"/>
                <a:gd name="T67" fmla="*/ 340 h 363"/>
                <a:gd name="T68" fmla="*/ 103 w 408"/>
                <a:gd name="T69" fmla="*/ 337 h 363"/>
                <a:gd name="T70" fmla="*/ 68 w 408"/>
                <a:gd name="T7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8" h="363">
                  <a:moveTo>
                    <a:pt x="68" y="363"/>
                  </a:moveTo>
                  <a:lnTo>
                    <a:pt x="249" y="363"/>
                  </a:lnTo>
                  <a:lnTo>
                    <a:pt x="272" y="295"/>
                  </a:lnTo>
                  <a:lnTo>
                    <a:pt x="317" y="295"/>
                  </a:lnTo>
                  <a:lnTo>
                    <a:pt x="340" y="249"/>
                  </a:lnTo>
                  <a:lnTo>
                    <a:pt x="408" y="204"/>
                  </a:lnTo>
                  <a:lnTo>
                    <a:pt x="408" y="159"/>
                  </a:lnTo>
                  <a:lnTo>
                    <a:pt x="340" y="136"/>
                  </a:lnTo>
                  <a:lnTo>
                    <a:pt x="317" y="113"/>
                  </a:lnTo>
                  <a:lnTo>
                    <a:pt x="295" y="136"/>
                  </a:lnTo>
                  <a:lnTo>
                    <a:pt x="249" y="68"/>
                  </a:lnTo>
                  <a:lnTo>
                    <a:pt x="227" y="91"/>
                  </a:lnTo>
                  <a:lnTo>
                    <a:pt x="181" y="68"/>
                  </a:lnTo>
                  <a:lnTo>
                    <a:pt x="159" y="0"/>
                  </a:lnTo>
                  <a:lnTo>
                    <a:pt x="45" y="23"/>
                  </a:lnTo>
                  <a:lnTo>
                    <a:pt x="0" y="91"/>
                  </a:lnTo>
                  <a:lnTo>
                    <a:pt x="22" y="91"/>
                  </a:lnTo>
                  <a:lnTo>
                    <a:pt x="45" y="136"/>
                  </a:lnTo>
                  <a:lnTo>
                    <a:pt x="91" y="136"/>
                  </a:lnTo>
                  <a:lnTo>
                    <a:pt x="45" y="181"/>
                  </a:lnTo>
                  <a:lnTo>
                    <a:pt x="45" y="249"/>
                  </a:lnTo>
                  <a:lnTo>
                    <a:pt x="22" y="272"/>
                  </a:lnTo>
                  <a:lnTo>
                    <a:pt x="68" y="317"/>
                  </a:lnTo>
                  <a:lnTo>
                    <a:pt x="68" y="295"/>
                  </a:lnTo>
                  <a:lnTo>
                    <a:pt x="45" y="272"/>
                  </a:lnTo>
                  <a:lnTo>
                    <a:pt x="68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113" y="272"/>
                  </a:lnTo>
                  <a:lnTo>
                    <a:pt x="159" y="295"/>
                  </a:lnTo>
                  <a:lnTo>
                    <a:pt x="181" y="272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159" y="340"/>
                  </a:lnTo>
                  <a:lnTo>
                    <a:pt x="103" y="337"/>
                  </a:lnTo>
                  <a:lnTo>
                    <a:pt x="68" y="36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" name="Freeform 159">
              <a:extLst>
                <a:ext uri="{FF2B5EF4-FFF2-40B4-BE49-F238E27FC236}">
                  <a16:creationId xmlns:a16="http://schemas.microsoft.com/office/drawing/2014/main" id="{C40DAEE4-7FFD-4C51-A24F-6CBB7E347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952" y="5114442"/>
              <a:ext cx="526541" cy="702448"/>
            </a:xfrm>
            <a:custGeom>
              <a:avLst/>
              <a:gdLst>
                <a:gd name="T0" fmla="*/ 340 w 476"/>
                <a:gd name="T1" fmla="*/ 22 h 635"/>
                <a:gd name="T2" fmla="*/ 408 w 476"/>
                <a:gd name="T3" fmla="*/ 0 h 635"/>
                <a:gd name="T4" fmla="*/ 431 w 476"/>
                <a:gd name="T5" fmla="*/ 68 h 635"/>
                <a:gd name="T6" fmla="*/ 453 w 476"/>
                <a:gd name="T7" fmla="*/ 68 h 635"/>
                <a:gd name="T8" fmla="*/ 476 w 476"/>
                <a:gd name="T9" fmla="*/ 113 h 635"/>
                <a:gd name="T10" fmla="*/ 408 w 476"/>
                <a:gd name="T11" fmla="*/ 136 h 635"/>
                <a:gd name="T12" fmla="*/ 385 w 476"/>
                <a:gd name="T13" fmla="*/ 181 h 635"/>
                <a:gd name="T14" fmla="*/ 317 w 476"/>
                <a:gd name="T15" fmla="*/ 226 h 635"/>
                <a:gd name="T16" fmla="*/ 340 w 476"/>
                <a:gd name="T17" fmla="*/ 272 h 635"/>
                <a:gd name="T18" fmla="*/ 317 w 476"/>
                <a:gd name="T19" fmla="*/ 294 h 635"/>
                <a:gd name="T20" fmla="*/ 363 w 476"/>
                <a:gd name="T21" fmla="*/ 317 h 635"/>
                <a:gd name="T22" fmla="*/ 408 w 476"/>
                <a:gd name="T23" fmla="*/ 362 h 635"/>
                <a:gd name="T24" fmla="*/ 453 w 476"/>
                <a:gd name="T25" fmla="*/ 408 h 635"/>
                <a:gd name="T26" fmla="*/ 408 w 476"/>
                <a:gd name="T27" fmla="*/ 430 h 635"/>
                <a:gd name="T28" fmla="*/ 408 w 476"/>
                <a:gd name="T29" fmla="*/ 453 h 635"/>
                <a:gd name="T30" fmla="*/ 385 w 476"/>
                <a:gd name="T31" fmla="*/ 430 h 635"/>
                <a:gd name="T32" fmla="*/ 340 w 476"/>
                <a:gd name="T33" fmla="*/ 430 h 635"/>
                <a:gd name="T34" fmla="*/ 317 w 476"/>
                <a:gd name="T35" fmla="*/ 430 h 635"/>
                <a:gd name="T36" fmla="*/ 204 w 476"/>
                <a:gd name="T37" fmla="*/ 430 h 635"/>
                <a:gd name="T38" fmla="*/ 181 w 476"/>
                <a:gd name="T39" fmla="*/ 476 h 635"/>
                <a:gd name="T40" fmla="*/ 159 w 476"/>
                <a:gd name="T41" fmla="*/ 476 h 635"/>
                <a:gd name="T42" fmla="*/ 136 w 476"/>
                <a:gd name="T43" fmla="*/ 499 h 635"/>
                <a:gd name="T44" fmla="*/ 159 w 476"/>
                <a:gd name="T45" fmla="*/ 521 h 635"/>
                <a:gd name="T46" fmla="*/ 136 w 476"/>
                <a:gd name="T47" fmla="*/ 544 h 635"/>
                <a:gd name="T48" fmla="*/ 68 w 476"/>
                <a:gd name="T49" fmla="*/ 567 h 635"/>
                <a:gd name="T50" fmla="*/ 45 w 476"/>
                <a:gd name="T51" fmla="*/ 635 h 635"/>
                <a:gd name="T52" fmla="*/ 0 w 476"/>
                <a:gd name="T53" fmla="*/ 567 h 635"/>
                <a:gd name="T54" fmla="*/ 23 w 476"/>
                <a:gd name="T55" fmla="*/ 521 h 635"/>
                <a:gd name="T56" fmla="*/ 68 w 476"/>
                <a:gd name="T57" fmla="*/ 521 h 635"/>
                <a:gd name="T58" fmla="*/ 113 w 476"/>
                <a:gd name="T59" fmla="*/ 499 h 635"/>
                <a:gd name="T60" fmla="*/ 159 w 476"/>
                <a:gd name="T61" fmla="*/ 317 h 635"/>
                <a:gd name="T62" fmla="*/ 204 w 476"/>
                <a:gd name="T63" fmla="*/ 294 h 635"/>
                <a:gd name="T64" fmla="*/ 159 w 476"/>
                <a:gd name="T65" fmla="*/ 272 h 635"/>
                <a:gd name="T66" fmla="*/ 181 w 476"/>
                <a:gd name="T67" fmla="*/ 226 h 635"/>
                <a:gd name="T68" fmla="*/ 159 w 476"/>
                <a:gd name="T69" fmla="*/ 181 h 635"/>
                <a:gd name="T70" fmla="*/ 181 w 476"/>
                <a:gd name="T71" fmla="*/ 136 h 635"/>
                <a:gd name="T72" fmla="*/ 204 w 476"/>
                <a:gd name="T73" fmla="*/ 113 h 635"/>
                <a:gd name="T74" fmla="*/ 272 w 476"/>
                <a:gd name="T75" fmla="*/ 158 h 635"/>
                <a:gd name="T76" fmla="*/ 340 w 476"/>
                <a:gd name="T77" fmla="*/ 113 h 635"/>
                <a:gd name="T78" fmla="*/ 340 w 476"/>
                <a:gd name="T79" fmla="*/ 68 h 635"/>
                <a:gd name="T80" fmla="*/ 363 w 476"/>
                <a:gd name="T81" fmla="*/ 45 h 635"/>
                <a:gd name="T82" fmla="*/ 340 w 476"/>
                <a:gd name="T83" fmla="*/ 2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6" h="635">
                  <a:moveTo>
                    <a:pt x="340" y="22"/>
                  </a:moveTo>
                  <a:lnTo>
                    <a:pt x="408" y="0"/>
                  </a:lnTo>
                  <a:lnTo>
                    <a:pt x="431" y="68"/>
                  </a:lnTo>
                  <a:lnTo>
                    <a:pt x="453" y="68"/>
                  </a:lnTo>
                  <a:lnTo>
                    <a:pt x="476" y="113"/>
                  </a:lnTo>
                  <a:lnTo>
                    <a:pt x="408" y="136"/>
                  </a:lnTo>
                  <a:lnTo>
                    <a:pt x="385" y="181"/>
                  </a:lnTo>
                  <a:lnTo>
                    <a:pt x="317" y="226"/>
                  </a:lnTo>
                  <a:lnTo>
                    <a:pt x="340" y="272"/>
                  </a:lnTo>
                  <a:lnTo>
                    <a:pt x="317" y="294"/>
                  </a:lnTo>
                  <a:lnTo>
                    <a:pt x="363" y="317"/>
                  </a:lnTo>
                  <a:lnTo>
                    <a:pt x="408" y="362"/>
                  </a:lnTo>
                  <a:lnTo>
                    <a:pt x="453" y="408"/>
                  </a:lnTo>
                  <a:lnTo>
                    <a:pt x="408" y="430"/>
                  </a:lnTo>
                  <a:lnTo>
                    <a:pt x="408" y="453"/>
                  </a:lnTo>
                  <a:lnTo>
                    <a:pt x="385" y="430"/>
                  </a:lnTo>
                  <a:lnTo>
                    <a:pt x="340" y="430"/>
                  </a:lnTo>
                  <a:lnTo>
                    <a:pt x="317" y="430"/>
                  </a:lnTo>
                  <a:lnTo>
                    <a:pt x="204" y="430"/>
                  </a:lnTo>
                  <a:lnTo>
                    <a:pt x="181" y="476"/>
                  </a:lnTo>
                  <a:lnTo>
                    <a:pt x="159" y="476"/>
                  </a:lnTo>
                  <a:lnTo>
                    <a:pt x="136" y="499"/>
                  </a:lnTo>
                  <a:lnTo>
                    <a:pt x="159" y="521"/>
                  </a:lnTo>
                  <a:lnTo>
                    <a:pt x="136" y="544"/>
                  </a:lnTo>
                  <a:lnTo>
                    <a:pt x="68" y="567"/>
                  </a:lnTo>
                  <a:lnTo>
                    <a:pt x="45" y="635"/>
                  </a:lnTo>
                  <a:lnTo>
                    <a:pt x="0" y="567"/>
                  </a:lnTo>
                  <a:lnTo>
                    <a:pt x="23" y="521"/>
                  </a:lnTo>
                  <a:lnTo>
                    <a:pt x="68" y="521"/>
                  </a:lnTo>
                  <a:lnTo>
                    <a:pt x="113" y="499"/>
                  </a:lnTo>
                  <a:lnTo>
                    <a:pt x="159" y="317"/>
                  </a:lnTo>
                  <a:lnTo>
                    <a:pt x="204" y="294"/>
                  </a:lnTo>
                  <a:lnTo>
                    <a:pt x="159" y="272"/>
                  </a:lnTo>
                  <a:lnTo>
                    <a:pt x="181" y="226"/>
                  </a:lnTo>
                  <a:lnTo>
                    <a:pt x="159" y="181"/>
                  </a:lnTo>
                  <a:lnTo>
                    <a:pt x="181" y="136"/>
                  </a:lnTo>
                  <a:lnTo>
                    <a:pt x="204" y="113"/>
                  </a:lnTo>
                  <a:lnTo>
                    <a:pt x="272" y="158"/>
                  </a:lnTo>
                  <a:lnTo>
                    <a:pt x="340" y="113"/>
                  </a:lnTo>
                  <a:lnTo>
                    <a:pt x="340" y="68"/>
                  </a:lnTo>
                  <a:lnTo>
                    <a:pt x="363" y="45"/>
                  </a:lnTo>
                  <a:lnTo>
                    <a:pt x="340" y="2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3" name="Freeform 160">
              <a:extLst>
                <a:ext uri="{FF2B5EF4-FFF2-40B4-BE49-F238E27FC236}">
                  <a16:creationId xmlns:a16="http://schemas.microsoft.com/office/drawing/2014/main" id="{BA1A8B6E-AB18-4768-9705-6BF561C25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0290" y="5264887"/>
              <a:ext cx="326322" cy="476780"/>
            </a:xfrm>
            <a:custGeom>
              <a:avLst/>
              <a:gdLst>
                <a:gd name="T0" fmla="*/ 250 w 295"/>
                <a:gd name="T1" fmla="*/ 45 h 431"/>
                <a:gd name="T2" fmla="*/ 272 w 295"/>
                <a:gd name="T3" fmla="*/ 90 h 431"/>
                <a:gd name="T4" fmla="*/ 250 w 295"/>
                <a:gd name="T5" fmla="*/ 136 h 431"/>
                <a:gd name="T6" fmla="*/ 295 w 295"/>
                <a:gd name="T7" fmla="*/ 158 h 431"/>
                <a:gd name="T8" fmla="*/ 250 w 295"/>
                <a:gd name="T9" fmla="*/ 181 h 431"/>
                <a:gd name="T10" fmla="*/ 204 w 295"/>
                <a:gd name="T11" fmla="*/ 363 h 431"/>
                <a:gd name="T12" fmla="*/ 159 w 295"/>
                <a:gd name="T13" fmla="*/ 385 h 431"/>
                <a:gd name="T14" fmla="*/ 114 w 295"/>
                <a:gd name="T15" fmla="*/ 385 h 431"/>
                <a:gd name="T16" fmla="*/ 91 w 295"/>
                <a:gd name="T17" fmla="*/ 431 h 431"/>
                <a:gd name="T18" fmla="*/ 0 w 295"/>
                <a:gd name="T19" fmla="*/ 363 h 431"/>
                <a:gd name="T20" fmla="*/ 0 w 295"/>
                <a:gd name="T21" fmla="*/ 294 h 431"/>
                <a:gd name="T22" fmla="*/ 46 w 295"/>
                <a:gd name="T23" fmla="*/ 249 h 431"/>
                <a:gd name="T24" fmla="*/ 91 w 295"/>
                <a:gd name="T25" fmla="*/ 249 h 431"/>
                <a:gd name="T26" fmla="*/ 68 w 295"/>
                <a:gd name="T27" fmla="*/ 158 h 431"/>
                <a:gd name="T28" fmla="*/ 114 w 295"/>
                <a:gd name="T29" fmla="*/ 90 h 431"/>
                <a:gd name="T30" fmla="*/ 114 w 295"/>
                <a:gd name="T31" fmla="*/ 45 h 431"/>
                <a:gd name="T32" fmla="*/ 159 w 295"/>
                <a:gd name="T33" fmla="*/ 0 h 431"/>
                <a:gd name="T34" fmla="*/ 159 w 295"/>
                <a:gd name="T35" fmla="*/ 45 h 431"/>
                <a:gd name="T36" fmla="*/ 250 w 295"/>
                <a:gd name="T37" fmla="*/ 4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431">
                  <a:moveTo>
                    <a:pt x="250" y="45"/>
                  </a:moveTo>
                  <a:lnTo>
                    <a:pt x="272" y="90"/>
                  </a:lnTo>
                  <a:lnTo>
                    <a:pt x="250" y="136"/>
                  </a:lnTo>
                  <a:lnTo>
                    <a:pt x="295" y="158"/>
                  </a:lnTo>
                  <a:lnTo>
                    <a:pt x="250" y="181"/>
                  </a:lnTo>
                  <a:lnTo>
                    <a:pt x="204" y="363"/>
                  </a:lnTo>
                  <a:lnTo>
                    <a:pt x="159" y="385"/>
                  </a:lnTo>
                  <a:lnTo>
                    <a:pt x="114" y="385"/>
                  </a:lnTo>
                  <a:lnTo>
                    <a:pt x="91" y="431"/>
                  </a:lnTo>
                  <a:lnTo>
                    <a:pt x="0" y="363"/>
                  </a:lnTo>
                  <a:lnTo>
                    <a:pt x="0" y="294"/>
                  </a:lnTo>
                  <a:lnTo>
                    <a:pt x="46" y="249"/>
                  </a:lnTo>
                  <a:lnTo>
                    <a:pt x="91" y="249"/>
                  </a:lnTo>
                  <a:lnTo>
                    <a:pt x="68" y="158"/>
                  </a:lnTo>
                  <a:lnTo>
                    <a:pt x="114" y="90"/>
                  </a:lnTo>
                  <a:lnTo>
                    <a:pt x="114" y="45"/>
                  </a:lnTo>
                  <a:lnTo>
                    <a:pt x="159" y="0"/>
                  </a:lnTo>
                  <a:lnTo>
                    <a:pt x="159" y="45"/>
                  </a:lnTo>
                  <a:lnTo>
                    <a:pt x="250" y="45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4" name="Freeform 161">
              <a:extLst>
                <a:ext uri="{FF2B5EF4-FFF2-40B4-BE49-F238E27FC236}">
                  <a16:creationId xmlns:a16="http://schemas.microsoft.com/office/drawing/2014/main" id="{4A1EEAC6-2826-4F4B-9BAE-7B52B42E5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0730" y="4586776"/>
              <a:ext cx="602867" cy="401557"/>
            </a:xfrm>
            <a:custGeom>
              <a:avLst/>
              <a:gdLst>
                <a:gd name="T0" fmla="*/ 318 w 545"/>
                <a:gd name="T1" fmla="*/ 272 h 363"/>
                <a:gd name="T2" fmla="*/ 340 w 545"/>
                <a:gd name="T3" fmla="*/ 227 h 363"/>
                <a:gd name="T4" fmla="*/ 386 w 545"/>
                <a:gd name="T5" fmla="*/ 250 h 363"/>
                <a:gd name="T6" fmla="*/ 431 w 545"/>
                <a:gd name="T7" fmla="*/ 250 h 363"/>
                <a:gd name="T8" fmla="*/ 499 w 545"/>
                <a:gd name="T9" fmla="*/ 272 h 363"/>
                <a:gd name="T10" fmla="*/ 545 w 545"/>
                <a:gd name="T11" fmla="*/ 250 h 363"/>
                <a:gd name="T12" fmla="*/ 499 w 545"/>
                <a:gd name="T13" fmla="*/ 182 h 363"/>
                <a:gd name="T14" fmla="*/ 522 w 545"/>
                <a:gd name="T15" fmla="*/ 136 h 363"/>
                <a:gd name="T16" fmla="*/ 477 w 545"/>
                <a:gd name="T17" fmla="*/ 136 h 363"/>
                <a:gd name="T18" fmla="*/ 477 w 545"/>
                <a:gd name="T19" fmla="*/ 91 h 363"/>
                <a:gd name="T20" fmla="*/ 408 w 545"/>
                <a:gd name="T21" fmla="*/ 68 h 363"/>
                <a:gd name="T22" fmla="*/ 363 w 545"/>
                <a:gd name="T23" fmla="*/ 0 h 363"/>
                <a:gd name="T24" fmla="*/ 340 w 545"/>
                <a:gd name="T25" fmla="*/ 0 h 363"/>
                <a:gd name="T26" fmla="*/ 318 w 545"/>
                <a:gd name="T27" fmla="*/ 46 h 363"/>
                <a:gd name="T28" fmla="*/ 272 w 545"/>
                <a:gd name="T29" fmla="*/ 68 h 363"/>
                <a:gd name="T30" fmla="*/ 227 w 545"/>
                <a:gd name="T31" fmla="*/ 114 h 363"/>
                <a:gd name="T32" fmla="*/ 250 w 545"/>
                <a:gd name="T33" fmla="*/ 136 h 363"/>
                <a:gd name="T34" fmla="*/ 272 w 545"/>
                <a:gd name="T35" fmla="*/ 204 h 363"/>
                <a:gd name="T36" fmla="*/ 250 w 545"/>
                <a:gd name="T37" fmla="*/ 250 h 363"/>
                <a:gd name="T38" fmla="*/ 227 w 545"/>
                <a:gd name="T39" fmla="*/ 272 h 363"/>
                <a:gd name="T40" fmla="*/ 227 w 545"/>
                <a:gd name="T41" fmla="*/ 227 h 363"/>
                <a:gd name="T42" fmla="*/ 204 w 545"/>
                <a:gd name="T43" fmla="*/ 272 h 363"/>
                <a:gd name="T44" fmla="*/ 159 w 545"/>
                <a:gd name="T45" fmla="*/ 272 h 363"/>
                <a:gd name="T46" fmla="*/ 136 w 545"/>
                <a:gd name="T47" fmla="*/ 295 h 363"/>
                <a:gd name="T48" fmla="*/ 114 w 545"/>
                <a:gd name="T49" fmla="*/ 295 h 363"/>
                <a:gd name="T50" fmla="*/ 91 w 545"/>
                <a:gd name="T51" fmla="*/ 318 h 363"/>
                <a:gd name="T52" fmla="*/ 46 w 545"/>
                <a:gd name="T53" fmla="*/ 295 h 363"/>
                <a:gd name="T54" fmla="*/ 0 w 545"/>
                <a:gd name="T55" fmla="*/ 250 h 363"/>
                <a:gd name="T56" fmla="*/ 0 w 545"/>
                <a:gd name="T57" fmla="*/ 341 h 363"/>
                <a:gd name="T58" fmla="*/ 91 w 545"/>
                <a:gd name="T59" fmla="*/ 363 h 363"/>
                <a:gd name="T60" fmla="*/ 136 w 545"/>
                <a:gd name="T61" fmla="*/ 363 h 363"/>
                <a:gd name="T62" fmla="*/ 182 w 545"/>
                <a:gd name="T63" fmla="*/ 318 h 363"/>
                <a:gd name="T64" fmla="*/ 250 w 545"/>
                <a:gd name="T65" fmla="*/ 318 h 363"/>
                <a:gd name="T66" fmla="*/ 295 w 545"/>
                <a:gd name="T67" fmla="*/ 272 h 363"/>
                <a:gd name="T68" fmla="*/ 318 w 545"/>
                <a:gd name="T69" fmla="*/ 27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5" h="363">
                  <a:moveTo>
                    <a:pt x="318" y="272"/>
                  </a:moveTo>
                  <a:lnTo>
                    <a:pt x="340" y="227"/>
                  </a:lnTo>
                  <a:lnTo>
                    <a:pt x="386" y="250"/>
                  </a:lnTo>
                  <a:lnTo>
                    <a:pt x="431" y="250"/>
                  </a:lnTo>
                  <a:lnTo>
                    <a:pt x="499" y="272"/>
                  </a:lnTo>
                  <a:lnTo>
                    <a:pt x="545" y="250"/>
                  </a:lnTo>
                  <a:lnTo>
                    <a:pt x="499" y="182"/>
                  </a:lnTo>
                  <a:lnTo>
                    <a:pt x="522" y="136"/>
                  </a:lnTo>
                  <a:lnTo>
                    <a:pt x="477" y="136"/>
                  </a:lnTo>
                  <a:lnTo>
                    <a:pt x="477" y="91"/>
                  </a:lnTo>
                  <a:lnTo>
                    <a:pt x="408" y="68"/>
                  </a:lnTo>
                  <a:lnTo>
                    <a:pt x="363" y="0"/>
                  </a:lnTo>
                  <a:lnTo>
                    <a:pt x="340" y="0"/>
                  </a:lnTo>
                  <a:lnTo>
                    <a:pt x="318" y="46"/>
                  </a:lnTo>
                  <a:lnTo>
                    <a:pt x="272" y="68"/>
                  </a:lnTo>
                  <a:lnTo>
                    <a:pt x="227" y="114"/>
                  </a:lnTo>
                  <a:lnTo>
                    <a:pt x="250" y="136"/>
                  </a:lnTo>
                  <a:lnTo>
                    <a:pt x="272" y="204"/>
                  </a:lnTo>
                  <a:lnTo>
                    <a:pt x="250" y="250"/>
                  </a:lnTo>
                  <a:lnTo>
                    <a:pt x="227" y="272"/>
                  </a:lnTo>
                  <a:lnTo>
                    <a:pt x="227" y="227"/>
                  </a:lnTo>
                  <a:lnTo>
                    <a:pt x="204" y="272"/>
                  </a:lnTo>
                  <a:lnTo>
                    <a:pt x="159" y="272"/>
                  </a:lnTo>
                  <a:lnTo>
                    <a:pt x="136" y="295"/>
                  </a:lnTo>
                  <a:lnTo>
                    <a:pt x="114" y="295"/>
                  </a:lnTo>
                  <a:lnTo>
                    <a:pt x="91" y="318"/>
                  </a:lnTo>
                  <a:lnTo>
                    <a:pt x="46" y="295"/>
                  </a:lnTo>
                  <a:lnTo>
                    <a:pt x="0" y="250"/>
                  </a:lnTo>
                  <a:lnTo>
                    <a:pt x="0" y="341"/>
                  </a:lnTo>
                  <a:lnTo>
                    <a:pt x="91" y="363"/>
                  </a:lnTo>
                  <a:lnTo>
                    <a:pt x="136" y="363"/>
                  </a:lnTo>
                  <a:lnTo>
                    <a:pt x="182" y="318"/>
                  </a:lnTo>
                  <a:lnTo>
                    <a:pt x="250" y="318"/>
                  </a:lnTo>
                  <a:lnTo>
                    <a:pt x="295" y="272"/>
                  </a:lnTo>
                  <a:lnTo>
                    <a:pt x="318" y="27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" name="Freeform 162">
              <a:extLst>
                <a:ext uri="{FF2B5EF4-FFF2-40B4-BE49-F238E27FC236}">
                  <a16:creationId xmlns:a16="http://schemas.microsoft.com/office/drawing/2014/main" id="{8EC7EF9A-5659-427B-98E8-537775330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5950" y="4887667"/>
              <a:ext cx="300880" cy="401557"/>
            </a:xfrm>
            <a:custGeom>
              <a:avLst/>
              <a:gdLst>
                <a:gd name="T0" fmla="*/ 23 w 272"/>
                <a:gd name="T1" fmla="*/ 91 h 363"/>
                <a:gd name="T2" fmla="*/ 68 w 272"/>
                <a:gd name="T3" fmla="*/ 91 h 363"/>
                <a:gd name="T4" fmla="*/ 114 w 272"/>
                <a:gd name="T5" fmla="*/ 46 h 363"/>
                <a:gd name="T6" fmla="*/ 182 w 272"/>
                <a:gd name="T7" fmla="*/ 46 h 363"/>
                <a:gd name="T8" fmla="*/ 227 w 272"/>
                <a:gd name="T9" fmla="*/ 0 h 363"/>
                <a:gd name="T10" fmla="*/ 250 w 272"/>
                <a:gd name="T11" fmla="*/ 0 h 363"/>
                <a:gd name="T12" fmla="*/ 250 w 272"/>
                <a:gd name="T13" fmla="*/ 69 h 363"/>
                <a:gd name="T14" fmla="*/ 272 w 272"/>
                <a:gd name="T15" fmla="*/ 137 h 363"/>
                <a:gd name="T16" fmla="*/ 227 w 272"/>
                <a:gd name="T17" fmla="*/ 182 h 363"/>
                <a:gd name="T18" fmla="*/ 227 w 272"/>
                <a:gd name="T19" fmla="*/ 227 h 363"/>
                <a:gd name="T20" fmla="*/ 250 w 272"/>
                <a:gd name="T21" fmla="*/ 250 h 363"/>
                <a:gd name="T22" fmla="*/ 227 w 272"/>
                <a:gd name="T23" fmla="*/ 273 h 363"/>
                <a:gd name="T24" fmla="*/ 227 w 272"/>
                <a:gd name="T25" fmla="*/ 318 h 363"/>
                <a:gd name="T26" fmla="*/ 159 w 272"/>
                <a:gd name="T27" fmla="*/ 363 h 363"/>
                <a:gd name="T28" fmla="*/ 91 w 272"/>
                <a:gd name="T29" fmla="*/ 318 h 363"/>
                <a:gd name="T30" fmla="*/ 68 w 272"/>
                <a:gd name="T31" fmla="*/ 341 h 363"/>
                <a:gd name="T32" fmla="*/ 23 w 272"/>
                <a:gd name="T33" fmla="*/ 318 h 363"/>
                <a:gd name="T34" fmla="*/ 0 w 272"/>
                <a:gd name="T35" fmla="*/ 227 h 363"/>
                <a:gd name="T36" fmla="*/ 46 w 272"/>
                <a:gd name="T37" fmla="*/ 182 h 363"/>
                <a:gd name="T38" fmla="*/ 46 w 272"/>
                <a:gd name="T39" fmla="*/ 137 h 363"/>
                <a:gd name="T40" fmla="*/ 23 w 272"/>
                <a:gd name="T41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2" h="363">
                  <a:moveTo>
                    <a:pt x="23" y="91"/>
                  </a:moveTo>
                  <a:lnTo>
                    <a:pt x="68" y="91"/>
                  </a:lnTo>
                  <a:lnTo>
                    <a:pt x="114" y="46"/>
                  </a:lnTo>
                  <a:lnTo>
                    <a:pt x="182" y="46"/>
                  </a:lnTo>
                  <a:lnTo>
                    <a:pt x="227" y="0"/>
                  </a:lnTo>
                  <a:lnTo>
                    <a:pt x="250" y="0"/>
                  </a:lnTo>
                  <a:lnTo>
                    <a:pt x="250" y="69"/>
                  </a:lnTo>
                  <a:lnTo>
                    <a:pt x="272" y="137"/>
                  </a:lnTo>
                  <a:lnTo>
                    <a:pt x="227" y="182"/>
                  </a:lnTo>
                  <a:lnTo>
                    <a:pt x="227" y="227"/>
                  </a:lnTo>
                  <a:lnTo>
                    <a:pt x="250" y="250"/>
                  </a:lnTo>
                  <a:lnTo>
                    <a:pt x="227" y="273"/>
                  </a:lnTo>
                  <a:lnTo>
                    <a:pt x="227" y="318"/>
                  </a:lnTo>
                  <a:lnTo>
                    <a:pt x="159" y="363"/>
                  </a:lnTo>
                  <a:lnTo>
                    <a:pt x="91" y="318"/>
                  </a:lnTo>
                  <a:lnTo>
                    <a:pt x="68" y="341"/>
                  </a:lnTo>
                  <a:lnTo>
                    <a:pt x="23" y="318"/>
                  </a:lnTo>
                  <a:lnTo>
                    <a:pt x="0" y="227"/>
                  </a:lnTo>
                  <a:lnTo>
                    <a:pt x="46" y="182"/>
                  </a:lnTo>
                  <a:lnTo>
                    <a:pt x="46" y="137"/>
                  </a:lnTo>
                  <a:lnTo>
                    <a:pt x="23" y="91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" name="Freeform 163">
              <a:extLst>
                <a:ext uri="{FF2B5EF4-FFF2-40B4-BE49-F238E27FC236}">
                  <a16:creationId xmlns:a16="http://schemas.microsoft.com/office/drawing/2014/main" id="{3AC9C51A-31EF-426C-990E-2605AA446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0072" y="5439670"/>
              <a:ext cx="350658" cy="452443"/>
            </a:xfrm>
            <a:custGeom>
              <a:avLst/>
              <a:gdLst>
                <a:gd name="T0" fmla="*/ 249 w 317"/>
                <a:gd name="T1" fmla="*/ 0 h 409"/>
                <a:gd name="T2" fmla="*/ 272 w 317"/>
                <a:gd name="T3" fmla="*/ 91 h 409"/>
                <a:gd name="T4" fmla="*/ 227 w 317"/>
                <a:gd name="T5" fmla="*/ 91 h 409"/>
                <a:gd name="T6" fmla="*/ 181 w 317"/>
                <a:gd name="T7" fmla="*/ 136 h 409"/>
                <a:gd name="T8" fmla="*/ 181 w 317"/>
                <a:gd name="T9" fmla="*/ 205 h 409"/>
                <a:gd name="T10" fmla="*/ 272 w 317"/>
                <a:gd name="T11" fmla="*/ 273 h 409"/>
                <a:gd name="T12" fmla="*/ 317 w 317"/>
                <a:gd name="T13" fmla="*/ 341 h 409"/>
                <a:gd name="T14" fmla="*/ 272 w 317"/>
                <a:gd name="T15" fmla="*/ 363 h 409"/>
                <a:gd name="T16" fmla="*/ 249 w 317"/>
                <a:gd name="T17" fmla="*/ 386 h 409"/>
                <a:gd name="T18" fmla="*/ 204 w 317"/>
                <a:gd name="T19" fmla="*/ 409 h 409"/>
                <a:gd name="T20" fmla="*/ 136 w 317"/>
                <a:gd name="T21" fmla="*/ 386 h 409"/>
                <a:gd name="T22" fmla="*/ 90 w 317"/>
                <a:gd name="T23" fmla="*/ 318 h 409"/>
                <a:gd name="T24" fmla="*/ 90 w 317"/>
                <a:gd name="T25" fmla="*/ 273 h 409"/>
                <a:gd name="T26" fmla="*/ 45 w 317"/>
                <a:gd name="T27" fmla="*/ 227 h 409"/>
                <a:gd name="T28" fmla="*/ 45 w 317"/>
                <a:gd name="T29" fmla="*/ 182 h 409"/>
                <a:gd name="T30" fmla="*/ 0 w 317"/>
                <a:gd name="T31" fmla="*/ 159 h 409"/>
                <a:gd name="T32" fmla="*/ 22 w 317"/>
                <a:gd name="T33" fmla="*/ 136 h 409"/>
                <a:gd name="T34" fmla="*/ 45 w 317"/>
                <a:gd name="T35" fmla="*/ 114 h 409"/>
                <a:gd name="T36" fmla="*/ 45 w 317"/>
                <a:gd name="T37" fmla="*/ 91 h 409"/>
                <a:gd name="T38" fmla="*/ 90 w 317"/>
                <a:gd name="T39" fmla="*/ 68 h 409"/>
                <a:gd name="T40" fmla="*/ 68 w 317"/>
                <a:gd name="T41" fmla="*/ 46 h 409"/>
                <a:gd name="T42" fmla="*/ 45 w 317"/>
                <a:gd name="T43" fmla="*/ 0 h 409"/>
                <a:gd name="T44" fmla="*/ 113 w 317"/>
                <a:gd name="T45" fmla="*/ 0 h 409"/>
                <a:gd name="T46" fmla="*/ 249 w 317"/>
                <a:gd name="T47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7" h="409">
                  <a:moveTo>
                    <a:pt x="249" y="0"/>
                  </a:moveTo>
                  <a:lnTo>
                    <a:pt x="272" y="91"/>
                  </a:lnTo>
                  <a:lnTo>
                    <a:pt x="227" y="91"/>
                  </a:lnTo>
                  <a:lnTo>
                    <a:pt x="181" y="136"/>
                  </a:lnTo>
                  <a:lnTo>
                    <a:pt x="181" y="205"/>
                  </a:lnTo>
                  <a:lnTo>
                    <a:pt x="272" y="273"/>
                  </a:lnTo>
                  <a:lnTo>
                    <a:pt x="317" y="341"/>
                  </a:lnTo>
                  <a:lnTo>
                    <a:pt x="272" y="363"/>
                  </a:lnTo>
                  <a:lnTo>
                    <a:pt x="249" y="386"/>
                  </a:lnTo>
                  <a:lnTo>
                    <a:pt x="204" y="409"/>
                  </a:lnTo>
                  <a:lnTo>
                    <a:pt x="136" y="386"/>
                  </a:lnTo>
                  <a:lnTo>
                    <a:pt x="90" y="318"/>
                  </a:lnTo>
                  <a:lnTo>
                    <a:pt x="90" y="273"/>
                  </a:lnTo>
                  <a:lnTo>
                    <a:pt x="45" y="227"/>
                  </a:lnTo>
                  <a:lnTo>
                    <a:pt x="45" y="182"/>
                  </a:lnTo>
                  <a:lnTo>
                    <a:pt x="0" y="159"/>
                  </a:lnTo>
                  <a:lnTo>
                    <a:pt x="22" y="136"/>
                  </a:lnTo>
                  <a:lnTo>
                    <a:pt x="45" y="114"/>
                  </a:lnTo>
                  <a:lnTo>
                    <a:pt x="45" y="91"/>
                  </a:lnTo>
                  <a:lnTo>
                    <a:pt x="90" y="68"/>
                  </a:lnTo>
                  <a:lnTo>
                    <a:pt x="68" y="46"/>
                  </a:lnTo>
                  <a:lnTo>
                    <a:pt x="45" y="0"/>
                  </a:lnTo>
                  <a:lnTo>
                    <a:pt x="113" y="0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7" name="Freeform 164">
              <a:extLst>
                <a:ext uri="{FF2B5EF4-FFF2-40B4-BE49-F238E27FC236}">
                  <a16:creationId xmlns:a16="http://schemas.microsoft.com/office/drawing/2014/main" id="{0968ADB9-2AA0-427D-B490-99806877C0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9850" y="5138778"/>
              <a:ext cx="326322" cy="300891"/>
            </a:xfrm>
            <a:custGeom>
              <a:avLst/>
              <a:gdLst>
                <a:gd name="T0" fmla="*/ 0 w 295"/>
                <a:gd name="T1" fmla="*/ 272 h 272"/>
                <a:gd name="T2" fmla="*/ 204 w 295"/>
                <a:gd name="T3" fmla="*/ 272 h 272"/>
                <a:gd name="T4" fmla="*/ 250 w 295"/>
                <a:gd name="T5" fmla="*/ 204 h 272"/>
                <a:gd name="T6" fmla="*/ 250 w 295"/>
                <a:gd name="T7" fmla="*/ 159 h 272"/>
                <a:gd name="T8" fmla="*/ 295 w 295"/>
                <a:gd name="T9" fmla="*/ 114 h 272"/>
                <a:gd name="T10" fmla="*/ 272 w 295"/>
                <a:gd name="T11" fmla="*/ 46 h 272"/>
                <a:gd name="T12" fmla="*/ 227 w 295"/>
                <a:gd name="T13" fmla="*/ 0 h 272"/>
                <a:gd name="T14" fmla="*/ 182 w 295"/>
                <a:gd name="T15" fmla="*/ 46 h 272"/>
                <a:gd name="T16" fmla="*/ 159 w 295"/>
                <a:gd name="T17" fmla="*/ 136 h 272"/>
                <a:gd name="T18" fmla="*/ 159 w 295"/>
                <a:gd name="T19" fmla="*/ 182 h 272"/>
                <a:gd name="T20" fmla="*/ 114 w 295"/>
                <a:gd name="T21" fmla="*/ 227 h 272"/>
                <a:gd name="T22" fmla="*/ 0 w 295"/>
                <a:gd name="T23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5" h="272">
                  <a:moveTo>
                    <a:pt x="0" y="272"/>
                  </a:moveTo>
                  <a:lnTo>
                    <a:pt x="204" y="272"/>
                  </a:lnTo>
                  <a:lnTo>
                    <a:pt x="250" y="204"/>
                  </a:lnTo>
                  <a:lnTo>
                    <a:pt x="250" y="159"/>
                  </a:lnTo>
                  <a:lnTo>
                    <a:pt x="295" y="114"/>
                  </a:lnTo>
                  <a:lnTo>
                    <a:pt x="272" y="46"/>
                  </a:lnTo>
                  <a:lnTo>
                    <a:pt x="227" y="0"/>
                  </a:lnTo>
                  <a:lnTo>
                    <a:pt x="182" y="46"/>
                  </a:lnTo>
                  <a:lnTo>
                    <a:pt x="159" y="136"/>
                  </a:lnTo>
                  <a:lnTo>
                    <a:pt x="159" y="182"/>
                  </a:lnTo>
                  <a:lnTo>
                    <a:pt x="114" y="227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8" name="Freeform 165">
              <a:extLst>
                <a:ext uri="{FF2B5EF4-FFF2-40B4-BE49-F238E27FC236}">
                  <a16:creationId xmlns:a16="http://schemas.microsoft.com/office/drawing/2014/main" id="{0E4682B0-DC6B-4239-9B9D-EB9BD5081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9628" y="4737221"/>
              <a:ext cx="401542" cy="577446"/>
            </a:xfrm>
            <a:custGeom>
              <a:avLst/>
              <a:gdLst>
                <a:gd name="T0" fmla="*/ 227 w 363"/>
                <a:gd name="T1" fmla="*/ 114 h 522"/>
                <a:gd name="T2" fmla="*/ 205 w 363"/>
                <a:gd name="T3" fmla="*/ 114 h 522"/>
                <a:gd name="T4" fmla="*/ 205 w 363"/>
                <a:gd name="T5" fmla="*/ 136 h 522"/>
                <a:gd name="T6" fmla="*/ 159 w 363"/>
                <a:gd name="T7" fmla="*/ 136 h 522"/>
                <a:gd name="T8" fmla="*/ 159 w 363"/>
                <a:gd name="T9" fmla="*/ 114 h 522"/>
                <a:gd name="T10" fmla="*/ 137 w 363"/>
                <a:gd name="T11" fmla="*/ 91 h 522"/>
                <a:gd name="T12" fmla="*/ 159 w 363"/>
                <a:gd name="T13" fmla="*/ 68 h 522"/>
                <a:gd name="T14" fmla="*/ 182 w 363"/>
                <a:gd name="T15" fmla="*/ 46 h 522"/>
                <a:gd name="T16" fmla="*/ 159 w 363"/>
                <a:gd name="T17" fmla="*/ 0 h 522"/>
                <a:gd name="T18" fmla="*/ 69 w 363"/>
                <a:gd name="T19" fmla="*/ 23 h 522"/>
                <a:gd name="T20" fmla="*/ 46 w 363"/>
                <a:gd name="T21" fmla="*/ 23 h 522"/>
                <a:gd name="T22" fmla="*/ 46 w 363"/>
                <a:gd name="T23" fmla="*/ 91 h 522"/>
                <a:gd name="T24" fmla="*/ 91 w 363"/>
                <a:gd name="T25" fmla="*/ 91 h 522"/>
                <a:gd name="T26" fmla="*/ 69 w 363"/>
                <a:gd name="T27" fmla="*/ 136 h 522"/>
                <a:gd name="T28" fmla="*/ 0 w 363"/>
                <a:gd name="T29" fmla="*/ 136 h 522"/>
                <a:gd name="T30" fmla="*/ 0 w 363"/>
                <a:gd name="T31" fmla="*/ 182 h 522"/>
                <a:gd name="T32" fmla="*/ 69 w 363"/>
                <a:gd name="T33" fmla="*/ 205 h 522"/>
                <a:gd name="T34" fmla="*/ 91 w 363"/>
                <a:gd name="T35" fmla="*/ 250 h 522"/>
                <a:gd name="T36" fmla="*/ 91 w 363"/>
                <a:gd name="T37" fmla="*/ 318 h 522"/>
                <a:gd name="T38" fmla="*/ 182 w 363"/>
                <a:gd name="T39" fmla="*/ 363 h 522"/>
                <a:gd name="T40" fmla="*/ 227 w 363"/>
                <a:gd name="T41" fmla="*/ 409 h 522"/>
                <a:gd name="T42" fmla="*/ 250 w 363"/>
                <a:gd name="T43" fmla="*/ 477 h 522"/>
                <a:gd name="T44" fmla="*/ 250 w 363"/>
                <a:gd name="T45" fmla="*/ 522 h 522"/>
                <a:gd name="T46" fmla="*/ 341 w 363"/>
                <a:gd name="T47" fmla="*/ 522 h 522"/>
                <a:gd name="T48" fmla="*/ 363 w 363"/>
                <a:gd name="T49" fmla="*/ 477 h 522"/>
                <a:gd name="T50" fmla="*/ 318 w 363"/>
                <a:gd name="T51" fmla="*/ 454 h 522"/>
                <a:gd name="T52" fmla="*/ 295 w 363"/>
                <a:gd name="T53" fmla="*/ 363 h 522"/>
                <a:gd name="T54" fmla="*/ 341 w 363"/>
                <a:gd name="T55" fmla="*/ 318 h 522"/>
                <a:gd name="T56" fmla="*/ 341 w 363"/>
                <a:gd name="T57" fmla="*/ 273 h 522"/>
                <a:gd name="T58" fmla="*/ 318 w 363"/>
                <a:gd name="T59" fmla="*/ 227 h 522"/>
                <a:gd name="T60" fmla="*/ 227 w 363"/>
                <a:gd name="T61" fmla="*/ 205 h 522"/>
                <a:gd name="T62" fmla="*/ 227 w 363"/>
                <a:gd name="T63" fmla="*/ 114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3" h="522">
                  <a:moveTo>
                    <a:pt x="227" y="114"/>
                  </a:moveTo>
                  <a:lnTo>
                    <a:pt x="205" y="114"/>
                  </a:lnTo>
                  <a:lnTo>
                    <a:pt x="205" y="136"/>
                  </a:lnTo>
                  <a:lnTo>
                    <a:pt x="159" y="136"/>
                  </a:lnTo>
                  <a:lnTo>
                    <a:pt x="159" y="114"/>
                  </a:lnTo>
                  <a:lnTo>
                    <a:pt x="137" y="91"/>
                  </a:lnTo>
                  <a:lnTo>
                    <a:pt x="159" y="68"/>
                  </a:lnTo>
                  <a:lnTo>
                    <a:pt x="182" y="46"/>
                  </a:lnTo>
                  <a:lnTo>
                    <a:pt x="159" y="0"/>
                  </a:lnTo>
                  <a:lnTo>
                    <a:pt x="69" y="23"/>
                  </a:lnTo>
                  <a:lnTo>
                    <a:pt x="46" y="23"/>
                  </a:lnTo>
                  <a:lnTo>
                    <a:pt x="46" y="91"/>
                  </a:lnTo>
                  <a:lnTo>
                    <a:pt x="91" y="91"/>
                  </a:lnTo>
                  <a:lnTo>
                    <a:pt x="69" y="136"/>
                  </a:lnTo>
                  <a:lnTo>
                    <a:pt x="0" y="136"/>
                  </a:lnTo>
                  <a:lnTo>
                    <a:pt x="0" y="182"/>
                  </a:lnTo>
                  <a:lnTo>
                    <a:pt x="69" y="205"/>
                  </a:lnTo>
                  <a:lnTo>
                    <a:pt x="91" y="250"/>
                  </a:lnTo>
                  <a:lnTo>
                    <a:pt x="91" y="318"/>
                  </a:lnTo>
                  <a:lnTo>
                    <a:pt x="182" y="363"/>
                  </a:lnTo>
                  <a:lnTo>
                    <a:pt x="227" y="409"/>
                  </a:lnTo>
                  <a:lnTo>
                    <a:pt x="250" y="477"/>
                  </a:lnTo>
                  <a:lnTo>
                    <a:pt x="250" y="522"/>
                  </a:lnTo>
                  <a:lnTo>
                    <a:pt x="341" y="522"/>
                  </a:lnTo>
                  <a:lnTo>
                    <a:pt x="363" y="477"/>
                  </a:lnTo>
                  <a:lnTo>
                    <a:pt x="318" y="454"/>
                  </a:lnTo>
                  <a:lnTo>
                    <a:pt x="295" y="363"/>
                  </a:lnTo>
                  <a:lnTo>
                    <a:pt x="341" y="318"/>
                  </a:lnTo>
                  <a:lnTo>
                    <a:pt x="341" y="273"/>
                  </a:lnTo>
                  <a:lnTo>
                    <a:pt x="318" y="227"/>
                  </a:lnTo>
                  <a:lnTo>
                    <a:pt x="227" y="205"/>
                  </a:lnTo>
                  <a:lnTo>
                    <a:pt x="227" y="114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9" name="Freeform 166">
              <a:extLst>
                <a:ext uri="{FF2B5EF4-FFF2-40B4-BE49-F238E27FC236}">
                  <a16:creationId xmlns:a16="http://schemas.microsoft.com/office/drawing/2014/main" id="{5E03A99B-7603-4304-BFF3-5A5E07B32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8747" y="4712885"/>
              <a:ext cx="502205" cy="576339"/>
            </a:xfrm>
            <a:custGeom>
              <a:avLst/>
              <a:gdLst>
                <a:gd name="T0" fmla="*/ 386 w 454"/>
                <a:gd name="T1" fmla="*/ 521 h 521"/>
                <a:gd name="T2" fmla="*/ 409 w 454"/>
                <a:gd name="T3" fmla="*/ 431 h 521"/>
                <a:gd name="T4" fmla="*/ 454 w 454"/>
                <a:gd name="T5" fmla="*/ 385 h 521"/>
                <a:gd name="T6" fmla="*/ 363 w 454"/>
                <a:gd name="T7" fmla="*/ 340 h 521"/>
                <a:gd name="T8" fmla="*/ 363 w 454"/>
                <a:gd name="T9" fmla="*/ 272 h 521"/>
                <a:gd name="T10" fmla="*/ 341 w 454"/>
                <a:gd name="T11" fmla="*/ 227 h 521"/>
                <a:gd name="T12" fmla="*/ 272 w 454"/>
                <a:gd name="T13" fmla="*/ 204 h 521"/>
                <a:gd name="T14" fmla="*/ 272 w 454"/>
                <a:gd name="T15" fmla="*/ 158 h 521"/>
                <a:gd name="T16" fmla="*/ 341 w 454"/>
                <a:gd name="T17" fmla="*/ 158 h 521"/>
                <a:gd name="T18" fmla="*/ 363 w 454"/>
                <a:gd name="T19" fmla="*/ 113 h 521"/>
                <a:gd name="T20" fmla="*/ 318 w 454"/>
                <a:gd name="T21" fmla="*/ 113 h 521"/>
                <a:gd name="T22" fmla="*/ 318 w 454"/>
                <a:gd name="T23" fmla="*/ 45 h 521"/>
                <a:gd name="T24" fmla="*/ 272 w 454"/>
                <a:gd name="T25" fmla="*/ 22 h 521"/>
                <a:gd name="T26" fmla="*/ 227 w 454"/>
                <a:gd name="T27" fmla="*/ 22 h 521"/>
                <a:gd name="T28" fmla="*/ 182 w 454"/>
                <a:gd name="T29" fmla="*/ 0 h 521"/>
                <a:gd name="T30" fmla="*/ 136 w 454"/>
                <a:gd name="T31" fmla="*/ 22 h 521"/>
                <a:gd name="T32" fmla="*/ 136 w 454"/>
                <a:gd name="T33" fmla="*/ 68 h 521"/>
                <a:gd name="T34" fmla="*/ 136 w 454"/>
                <a:gd name="T35" fmla="*/ 158 h 521"/>
                <a:gd name="T36" fmla="*/ 91 w 454"/>
                <a:gd name="T37" fmla="*/ 181 h 521"/>
                <a:gd name="T38" fmla="*/ 0 w 454"/>
                <a:gd name="T39" fmla="*/ 295 h 521"/>
                <a:gd name="T40" fmla="*/ 0 w 454"/>
                <a:gd name="T41" fmla="*/ 340 h 521"/>
                <a:gd name="T42" fmla="*/ 23 w 454"/>
                <a:gd name="T43" fmla="*/ 363 h 521"/>
                <a:gd name="T44" fmla="*/ 23 w 454"/>
                <a:gd name="T45" fmla="*/ 408 h 521"/>
                <a:gd name="T46" fmla="*/ 46 w 454"/>
                <a:gd name="T47" fmla="*/ 385 h 521"/>
                <a:gd name="T48" fmla="*/ 91 w 454"/>
                <a:gd name="T49" fmla="*/ 385 h 521"/>
                <a:gd name="T50" fmla="*/ 114 w 454"/>
                <a:gd name="T51" fmla="*/ 408 h 521"/>
                <a:gd name="T52" fmla="*/ 114 w 454"/>
                <a:gd name="T53" fmla="*/ 385 h 521"/>
                <a:gd name="T54" fmla="*/ 182 w 454"/>
                <a:gd name="T55" fmla="*/ 408 h 521"/>
                <a:gd name="T56" fmla="*/ 182 w 454"/>
                <a:gd name="T57" fmla="*/ 453 h 521"/>
                <a:gd name="T58" fmla="*/ 250 w 454"/>
                <a:gd name="T59" fmla="*/ 499 h 521"/>
                <a:gd name="T60" fmla="*/ 295 w 454"/>
                <a:gd name="T61" fmla="*/ 499 h 521"/>
                <a:gd name="T62" fmla="*/ 318 w 454"/>
                <a:gd name="T63" fmla="*/ 476 h 521"/>
                <a:gd name="T64" fmla="*/ 341 w 454"/>
                <a:gd name="T65" fmla="*/ 476 h 521"/>
                <a:gd name="T66" fmla="*/ 363 w 454"/>
                <a:gd name="T67" fmla="*/ 499 h 521"/>
                <a:gd name="T68" fmla="*/ 386 w 454"/>
                <a:gd name="T69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4" h="521">
                  <a:moveTo>
                    <a:pt x="386" y="521"/>
                  </a:moveTo>
                  <a:lnTo>
                    <a:pt x="409" y="431"/>
                  </a:lnTo>
                  <a:lnTo>
                    <a:pt x="454" y="385"/>
                  </a:lnTo>
                  <a:lnTo>
                    <a:pt x="363" y="340"/>
                  </a:lnTo>
                  <a:lnTo>
                    <a:pt x="363" y="272"/>
                  </a:lnTo>
                  <a:lnTo>
                    <a:pt x="341" y="227"/>
                  </a:lnTo>
                  <a:lnTo>
                    <a:pt x="272" y="204"/>
                  </a:lnTo>
                  <a:lnTo>
                    <a:pt x="272" y="158"/>
                  </a:lnTo>
                  <a:lnTo>
                    <a:pt x="341" y="158"/>
                  </a:lnTo>
                  <a:lnTo>
                    <a:pt x="363" y="113"/>
                  </a:lnTo>
                  <a:lnTo>
                    <a:pt x="318" y="113"/>
                  </a:lnTo>
                  <a:lnTo>
                    <a:pt x="318" y="45"/>
                  </a:lnTo>
                  <a:lnTo>
                    <a:pt x="272" y="22"/>
                  </a:lnTo>
                  <a:lnTo>
                    <a:pt x="227" y="22"/>
                  </a:lnTo>
                  <a:lnTo>
                    <a:pt x="182" y="0"/>
                  </a:lnTo>
                  <a:lnTo>
                    <a:pt x="136" y="22"/>
                  </a:lnTo>
                  <a:lnTo>
                    <a:pt x="136" y="68"/>
                  </a:lnTo>
                  <a:lnTo>
                    <a:pt x="136" y="158"/>
                  </a:lnTo>
                  <a:lnTo>
                    <a:pt x="91" y="181"/>
                  </a:lnTo>
                  <a:lnTo>
                    <a:pt x="0" y="295"/>
                  </a:lnTo>
                  <a:lnTo>
                    <a:pt x="0" y="340"/>
                  </a:lnTo>
                  <a:lnTo>
                    <a:pt x="23" y="363"/>
                  </a:lnTo>
                  <a:lnTo>
                    <a:pt x="23" y="408"/>
                  </a:lnTo>
                  <a:lnTo>
                    <a:pt x="46" y="385"/>
                  </a:lnTo>
                  <a:lnTo>
                    <a:pt x="91" y="385"/>
                  </a:lnTo>
                  <a:lnTo>
                    <a:pt x="114" y="408"/>
                  </a:lnTo>
                  <a:lnTo>
                    <a:pt x="114" y="385"/>
                  </a:lnTo>
                  <a:lnTo>
                    <a:pt x="182" y="408"/>
                  </a:lnTo>
                  <a:lnTo>
                    <a:pt x="182" y="453"/>
                  </a:lnTo>
                  <a:lnTo>
                    <a:pt x="250" y="499"/>
                  </a:lnTo>
                  <a:lnTo>
                    <a:pt x="295" y="499"/>
                  </a:lnTo>
                  <a:lnTo>
                    <a:pt x="318" y="476"/>
                  </a:lnTo>
                  <a:lnTo>
                    <a:pt x="341" y="476"/>
                  </a:lnTo>
                  <a:lnTo>
                    <a:pt x="363" y="499"/>
                  </a:lnTo>
                  <a:lnTo>
                    <a:pt x="386" y="521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0" name="Freeform 167">
              <a:extLst>
                <a:ext uri="{FF2B5EF4-FFF2-40B4-BE49-F238E27FC236}">
                  <a16:creationId xmlns:a16="http://schemas.microsoft.com/office/drawing/2014/main" id="{81E53C6E-CEF7-4E91-BE2B-2FEBC4FB1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2869" y="4687442"/>
              <a:ext cx="576319" cy="225668"/>
            </a:xfrm>
            <a:custGeom>
              <a:avLst/>
              <a:gdLst>
                <a:gd name="T0" fmla="*/ 521 w 521"/>
                <a:gd name="T1" fmla="*/ 45 h 204"/>
                <a:gd name="T2" fmla="*/ 521 w 521"/>
                <a:gd name="T3" fmla="*/ 181 h 204"/>
                <a:gd name="T4" fmla="*/ 476 w 521"/>
                <a:gd name="T5" fmla="*/ 204 h 204"/>
                <a:gd name="T6" fmla="*/ 385 w 521"/>
                <a:gd name="T7" fmla="*/ 204 h 204"/>
                <a:gd name="T8" fmla="*/ 385 w 521"/>
                <a:gd name="T9" fmla="*/ 159 h 204"/>
                <a:gd name="T10" fmla="*/ 363 w 521"/>
                <a:gd name="T11" fmla="*/ 136 h 204"/>
                <a:gd name="T12" fmla="*/ 317 w 521"/>
                <a:gd name="T13" fmla="*/ 113 h 204"/>
                <a:gd name="T14" fmla="*/ 272 w 521"/>
                <a:gd name="T15" fmla="*/ 136 h 204"/>
                <a:gd name="T16" fmla="*/ 249 w 521"/>
                <a:gd name="T17" fmla="*/ 113 h 204"/>
                <a:gd name="T18" fmla="*/ 204 w 521"/>
                <a:gd name="T19" fmla="*/ 91 h 204"/>
                <a:gd name="T20" fmla="*/ 159 w 521"/>
                <a:gd name="T21" fmla="*/ 136 h 204"/>
                <a:gd name="T22" fmla="*/ 90 w 521"/>
                <a:gd name="T23" fmla="*/ 159 h 204"/>
                <a:gd name="T24" fmla="*/ 45 w 521"/>
                <a:gd name="T25" fmla="*/ 159 h 204"/>
                <a:gd name="T26" fmla="*/ 0 w 521"/>
                <a:gd name="T27" fmla="*/ 159 h 204"/>
                <a:gd name="T28" fmla="*/ 22 w 521"/>
                <a:gd name="T29" fmla="*/ 91 h 204"/>
                <a:gd name="T30" fmla="*/ 90 w 521"/>
                <a:gd name="T31" fmla="*/ 91 h 204"/>
                <a:gd name="T32" fmla="*/ 113 w 521"/>
                <a:gd name="T33" fmla="*/ 23 h 204"/>
                <a:gd name="T34" fmla="*/ 136 w 521"/>
                <a:gd name="T35" fmla="*/ 23 h 204"/>
                <a:gd name="T36" fmla="*/ 181 w 521"/>
                <a:gd name="T37" fmla="*/ 0 h 204"/>
                <a:gd name="T38" fmla="*/ 204 w 521"/>
                <a:gd name="T39" fmla="*/ 0 h 204"/>
                <a:gd name="T40" fmla="*/ 272 w 521"/>
                <a:gd name="T41" fmla="*/ 45 h 204"/>
                <a:gd name="T42" fmla="*/ 385 w 521"/>
                <a:gd name="T43" fmla="*/ 68 h 204"/>
                <a:gd name="T44" fmla="*/ 476 w 521"/>
                <a:gd name="T45" fmla="*/ 68 h 204"/>
                <a:gd name="T46" fmla="*/ 521 w 521"/>
                <a:gd name="T47" fmla="*/ 4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1" h="204">
                  <a:moveTo>
                    <a:pt x="521" y="45"/>
                  </a:moveTo>
                  <a:lnTo>
                    <a:pt x="521" y="181"/>
                  </a:lnTo>
                  <a:lnTo>
                    <a:pt x="476" y="204"/>
                  </a:lnTo>
                  <a:lnTo>
                    <a:pt x="385" y="204"/>
                  </a:lnTo>
                  <a:lnTo>
                    <a:pt x="385" y="159"/>
                  </a:lnTo>
                  <a:lnTo>
                    <a:pt x="363" y="136"/>
                  </a:lnTo>
                  <a:lnTo>
                    <a:pt x="317" y="113"/>
                  </a:lnTo>
                  <a:lnTo>
                    <a:pt x="272" y="136"/>
                  </a:lnTo>
                  <a:lnTo>
                    <a:pt x="249" y="113"/>
                  </a:lnTo>
                  <a:lnTo>
                    <a:pt x="204" y="91"/>
                  </a:lnTo>
                  <a:lnTo>
                    <a:pt x="159" y="136"/>
                  </a:lnTo>
                  <a:lnTo>
                    <a:pt x="90" y="159"/>
                  </a:lnTo>
                  <a:lnTo>
                    <a:pt x="45" y="159"/>
                  </a:lnTo>
                  <a:lnTo>
                    <a:pt x="0" y="159"/>
                  </a:lnTo>
                  <a:lnTo>
                    <a:pt x="22" y="91"/>
                  </a:lnTo>
                  <a:lnTo>
                    <a:pt x="90" y="91"/>
                  </a:lnTo>
                  <a:lnTo>
                    <a:pt x="113" y="23"/>
                  </a:lnTo>
                  <a:lnTo>
                    <a:pt x="136" y="23"/>
                  </a:lnTo>
                  <a:lnTo>
                    <a:pt x="181" y="0"/>
                  </a:lnTo>
                  <a:lnTo>
                    <a:pt x="204" y="0"/>
                  </a:lnTo>
                  <a:lnTo>
                    <a:pt x="272" y="45"/>
                  </a:lnTo>
                  <a:lnTo>
                    <a:pt x="385" y="68"/>
                  </a:lnTo>
                  <a:lnTo>
                    <a:pt x="476" y="68"/>
                  </a:lnTo>
                  <a:lnTo>
                    <a:pt x="521" y="45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1" name="Freeform 168">
              <a:extLst>
                <a:ext uri="{FF2B5EF4-FFF2-40B4-BE49-F238E27FC236}">
                  <a16:creationId xmlns:a16="http://schemas.microsoft.com/office/drawing/2014/main" id="{CB76C22E-6BBE-4FE6-9E61-B3DE1F9D6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2869" y="4788107"/>
              <a:ext cx="526541" cy="451337"/>
            </a:xfrm>
            <a:custGeom>
              <a:avLst/>
              <a:gdLst>
                <a:gd name="T0" fmla="*/ 0 w 476"/>
                <a:gd name="T1" fmla="*/ 68 h 408"/>
                <a:gd name="T2" fmla="*/ 90 w 476"/>
                <a:gd name="T3" fmla="*/ 68 h 408"/>
                <a:gd name="T4" fmla="*/ 159 w 476"/>
                <a:gd name="T5" fmla="*/ 45 h 408"/>
                <a:gd name="T6" fmla="*/ 204 w 476"/>
                <a:gd name="T7" fmla="*/ 0 h 408"/>
                <a:gd name="T8" fmla="*/ 249 w 476"/>
                <a:gd name="T9" fmla="*/ 22 h 408"/>
                <a:gd name="T10" fmla="*/ 272 w 476"/>
                <a:gd name="T11" fmla="*/ 45 h 408"/>
                <a:gd name="T12" fmla="*/ 317 w 476"/>
                <a:gd name="T13" fmla="*/ 22 h 408"/>
                <a:gd name="T14" fmla="*/ 363 w 476"/>
                <a:gd name="T15" fmla="*/ 45 h 408"/>
                <a:gd name="T16" fmla="*/ 385 w 476"/>
                <a:gd name="T17" fmla="*/ 68 h 408"/>
                <a:gd name="T18" fmla="*/ 385 w 476"/>
                <a:gd name="T19" fmla="*/ 113 h 408"/>
                <a:gd name="T20" fmla="*/ 476 w 476"/>
                <a:gd name="T21" fmla="*/ 113 h 408"/>
                <a:gd name="T22" fmla="*/ 385 w 476"/>
                <a:gd name="T23" fmla="*/ 227 h 408"/>
                <a:gd name="T24" fmla="*/ 385 w 476"/>
                <a:gd name="T25" fmla="*/ 272 h 408"/>
                <a:gd name="T26" fmla="*/ 408 w 476"/>
                <a:gd name="T27" fmla="*/ 295 h 408"/>
                <a:gd name="T28" fmla="*/ 408 w 476"/>
                <a:gd name="T29" fmla="*/ 340 h 408"/>
                <a:gd name="T30" fmla="*/ 385 w 476"/>
                <a:gd name="T31" fmla="*/ 317 h 408"/>
                <a:gd name="T32" fmla="*/ 363 w 476"/>
                <a:gd name="T33" fmla="*/ 317 h 408"/>
                <a:gd name="T34" fmla="*/ 340 w 476"/>
                <a:gd name="T35" fmla="*/ 295 h 408"/>
                <a:gd name="T36" fmla="*/ 317 w 476"/>
                <a:gd name="T37" fmla="*/ 317 h 408"/>
                <a:gd name="T38" fmla="*/ 363 w 476"/>
                <a:gd name="T39" fmla="*/ 340 h 408"/>
                <a:gd name="T40" fmla="*/ 295 w 476"/>
                <a:gd name="T41" fmla="*/ 363 h 408"/>
                <a:gd name="T42" fmla="*/ 249 w 476"/>
                <a:gd name="T43" fmla="*/ 317 h 408"/>
                <a:gd name="T44" fmla="*/ 227 w 476"/>
                <a:gd name="T45" fmla="*/ 340 h 408"/>
                <a:gd name="T46" fmla="*/ 227 w 476"/>
                <a:gd name="T47" fmla="*/ 363 h 408"/>
                <a:gd name="T48" fmla="*/ 204 w 476"/>
                <a:gd name="T49" fmla="*/ 408 h 408"/>
                <a:gd name="T50" fmla="*/ 181 w 476"/>
                <a:gd name="T51" fmla="*/ 385 h 408"/>
                <a:gd name="T52" fmla="*/ 159 w 476"/>
                <a:gd name="T53" fmla="*/ 385 h 408"/>
                <a:gd name="T54" fmla="*/ 159 w 476"/>
                <a:gd name="T55" fmla="*/ 340 h 408"/>
                <a:gd name="T56" fmla="*/ 113 w 476"/>
                <a:gd name="T57" fmla="*/ 340 h 408"/>
                <a:gd name="T58" fmla="*/ 90 w 476"/>
                <a:gd name="T59" fmla="*/ 363 h 408"/>
                <a:gd name="T60" fmla="*/ 45 w 476"/>
                <a:gd name="T61" fmla="*/ 363 h 408"/>
                <a:gd name="T62" fmla="*/ 45 w 476"/>
                <a:gd name="T63" fmla="*/ 317 h 408"/>
                <a:gd name="T64" fmla="*/ 68 w 476"/>
                <a:gd name="T65" fmla="*/ 204 h 408"/>
                <a:gd name="T66" fmla="*/ 45 w 476"/>
                <a:gd name="T67" fmla="*/ 181 h 408"/>
                <a:gd name="T68" fmla="*/ 68 w 476"/>
                <a:gd name="T69" fmla="*/ 113 h 408"/>
                <a:gd name="T70" fmla="*/ 0 w 476"/>
                <a:gd name="T71" fmla="*/ 6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6" h="408">
                  <a:moveTo>
                    <a:pt x="0" y="68"/>
                  </a:moveTo>
                  <a:lnTo>
                    <a:pt x="90" y="68"/>
                  </a:lnTo>
                  <a:lnTo>
                    <a:pt x="159" y="45"/>
                  </a:lnTo>
                  <a:lnTo>
                    <a:pt x="204" y="0"/>
                  </a:lnTo>
                  <a:lnTo>
                    <a:pt x="249" y="22"/>
                  </a:lnTo>
                  <a:lnTo>
                    <a:pt x="272" y="45"/>
                  </a:lnTo>
                  <a:lnTo>
                    <a:pt x="317" y="22"/>
                  </a:lnTo>
                  <a:lnTo>
                    <a:pt x="363" y="45"/>
                  </a:lnTo>
                  <a:lnTo>
                    <a:pt x="385" y="68"/>
                  </a:lnTo>
                  <a:lnTo>
                    <a:pt x="385" y="113"/>
                  </a:lnTo>
                  <a:lnTo>
                    <a:pt x="476" y="113"/>
                  </a:lnTo>
                  <a:lnTo>
                    <a:pt x="385" y="227"/>
                  </a:lnTo>
                  <a:lnTo>
                    <a:pt x="385" y="272"/>
                  </a:lnTo>
                  <a:lnTo>
                    <a:pt x="408" y="295"/>
                  </a:lnTo>
                  <a:lnTo>
                    <a:pt x="408" y="340"/>
                  </a:lnTo>
                  <a:lnTo>
                    <a:pt x="385" y="317"/>
                  </a:lnTo>
                  <a:lnTo>
                    <a:pt x="363" y="317"/>
                  </a:lnTo>
                  <a:lnTo>
                    <a:pt x="340" y="295"/>
                  </a:lnTo>
                  <a:lnTo>
                    <a:pt x="317" y="317"/>
                  </a:lnTo>
                  <a:lnTo>
                    <a:pt x="363" y="340"/>
                  </a:lnTo>
                  <a:lnTo>
                    <a:pt x="295" y="363"/>
                  </a:lnTo>
                  <a:lnTo>
                    <a:pt x="249" y="317"/>
                  </a:lnTo>
                  <a:lnTo>
                    <a:pt x="227" y="340"/>
                  </a:lnTo>
                  <a:lnTo>
                    <a:pt x="227" y="363"/>
                  </a:lnTo>
                  <a:lnTo>
                    <a:pt x="204" y="408"/>
                  </a:lnTo>
                  <a:lnTo>
                    <a:pt x="181" y="385"/>
                  </a:lnTo>
                  <a:lnTo>
                    <a:pt x="159" y="385"/>
                  </a:lnTo>
                  <a:lnTo>
                    <a:pt x="159" y="340"/>
                  </a:lnTo>
                  <a:lnTo>
                    <a:pt x="113" y="340"/>
                  </a:lnTo>
                  <a:lnTo>
                    <a:pt x="90" y="363"/>
                  </a:lnTo>
                  <a:lnTo>
                    <a:pt x="45" y="363"/>
                  </a:lnTo>
                  <a:lnTo>
                    <a:pt x="45" y="317"/>
                  </a:lnTo>
                  <a:lnTo>
                    <a:pt x="68" y="204"/>
                  </a:lnTo>
                  <a:lnTo>
                    <a:pt x="45" y="181"/>
                  </a:lnTo>
                  <a:lnTo>
                    <a:pt x="68" y="113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2" name="Freeform 169">
              <a:extLst>
                <a:ext uri="{FF2B5EF4-FFF2-40B4-BE49-F238E27FC236}">
                  <a16:creationId xmlns:a16="http://schemas.microsoft.com/office/drawing/2014/main" id="{13D1132C-D1F0-4DE8-A3AE-8670FB115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664" y="4812444"/>
              <a:ext cx="577425" cy="401557"/>
            </a:xfrm>
            <a:custGeom>
              <a:avLst/>
              <a:gdLst>
                <a:gd name="T0" fmla="*/ 23 w 522"/>
                <a:gd name="T1" fmla="*/ 318 h 363"/>
                <a:gd name="T2" fmla="*/ 0 w 522"/>
                <a:gd name="T3" fmla="*/ 273 h 363"/>
                <a:gd name="T4" fmla="*/ 0 w 522"/>
                <a:gd name="T5" fmla="*/ 205 h 363"/>
                <a:gd name="T6" fmla="*/ 46 w 522"/>
                <a:gd name="T7" fmla="*/ 137 h 363"/>
                <a:gd name="T8" fmla="*/ 68 w 522"/>
                <a:gd name="T9" fmla="*/ 114 h 363"/>
                <a:gd name="T10" fmla="*/ 136 w 522"/>
                <a:gd name="T11" fmla="*/ 91 h 363"/>
                <a:gd name="T12" fmla="*/ 204 w 522"/>
                <a:gd name="T13" fmla="*/ 91 h 363"/>
                <a:gd name="T14" fmla="*/ 272 w 522"/>
                <a:gd name="T15" fmla="*/ 114 h 363"/>
                <a:gd name="T16" fmla="*/ 272 w 522"/>
                <a:gd name="T17" fmla="*/ 68 h 363"/>
                <a:gd name="T18" fmla="*/ 318 w 522"/>
                <a:gd name="T19" fmla="*/ 46 h 363"/>
                <a:gd name="T20" fmla="*/ 363 w 522"/>
                <a:gd name="T21" fmla="*/ 0 h 363"/>
                <a:gd name="T22" fmla="*/ 431 w 522"/>
                <a:gd name="T23" fmla="*/ 46 h 363"/>
                <a:gd name="T24" fmla="*/ 454 w 522"/>
                <a:gd name="T25" fmla="*/ 46 h 363"/>
                <a:gd name="T26" fmla="*/ 522 w 522"/>
                <a:gd name="T27" fmla="*/ 91 h 363"/>
                <a:gd name="T28" fmla="*/ 499 w 522"/>
                <a:gd name="T29" fmla="*/ 159 h 363"/>
                <a:gd name="T30" fmla="*/ 522 w 522"/>
                <a:gd name="T31" fmla="*/ 182 h 363"/>
                <a:gd name="T32" fmla="*/ 499 w 522"/>
                <a:gd name="T33" fmla="*/ 295 h 363"/>
                <a:gd name="T34" fmla="*/ 499 w 522"/>
                <a:gd name="T35" fmla="*/ 341 h 363"/>
                <a:gd name="T36" fmla="*/ 454 w 522"/>
                <a:gd name="T37" fmla="*/ 363 h 363"/>
                <a:gd name="T38" fmla="*/ 431 w 522"/>
                <a:gd name="T39" fmla="*/ 341 h 363"/>
                <a:gd name="T40" fmla="*/ 431 w 522"/>
                <a:gd name="T41" fmla="*/ 318 h 363"/>
                <a:gd name="T42" fmla="*/ 408 w 522"/>
                <a:gd name="T43" fmla="*/ 341 h 363"/>
                <a:gd name="T44" fmla="*/ 386 w 522"/>
                <a:gd name="T45" fmla="*/ 341 h 363"/>
                <a:gd name="T46" fmla="*/ 363 w 522"/>
                <a:gd name="T47" fmla="*/ 318 h 363"/>
                <a:gd name="T48" fmla="*/ 363 w 522"/>
                <a:gd name="T49" fmla="*/ 341 h 363"/>
                <a:gd name="T50" fmla="*/ 340 w 522"/>
                <a:gd name="T51" fmla="*/ 363 h 363"/>
                <a:gd name="T52" fmla="*/ 318 w 522"/>
                <a:gd name="T53" fmla="*/ 341 h 363"/>
                <a:gd name="T54" fmla="*/ 295 w 522"/>
                <a:gd name="T55" fmla="*/ 341 h 363"/>
                <a:gd name="T56" fmla="*/ 272 w 522"/>
                <a:gd name="T57" fmla="*/ 363 h 363"/>
                <a:gd name="T58" fmla="*/ 250 w 522"/>
                <a:gd name="T59" fmla="*/ 341 h 363"/>
                <a:gd name="T60" fmla="*/ 204 w 522"/>
                <a:gd name="T61" fmla="*/ 363 h 363"/>
                <a:gd name="T62" fmla="*/ 182 w 522"/>
                <a:gd name="T63" fmla="*/ 363 h 363"/>
                <a:gd name="T64" fmla="*/ 159 w 522"/>
                <a:gd name="T65" fmla="*/ 341 h 363"/>
                <a:gd name="T66" fmla="*/ 159 w 522"/>
                <a:gd name="T67" fmla="*/ 318 h 363"/>
                <a:gd name="T68" fmla="*/ 159 w 522"/>
                <a:gd name="T69" fmla="*/ 295 h 363"/>
                <a:gd name="T70" fmla="*/ 114 w 522"/>
                <a:gd name="T71" fmla="*/ 273 h 363"/>
                <a:gd name="T72" fmla="*/ 46 w 522"/>
                <a:gd name="T73" fmla="*/ 318 h 363"/>
                <a:gd name="T74" fmla="*/ 23 w 522"/>
                <a:gd name="T75" fmla="*/ 31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2" h="363">
                  <a:moveTo>
                    <a:pt x="23" y="318"/>
                  </a:moveTo>
                  <a:lnTo>
                    <a:pt x="0" y="273"/>
                  </a:lnTo>
                  <a:lnTo>
                    <a:pt x="0" y="205"/>
                  </a:lnTo>
                  <a:lnTo>
                    <a:pt x="46" y="137"/>
                  </a:lnTo>
                  <a:lnTo>
                    <a:pt x="68" y="114"/>
                  </a:lnTo>
                  <a:lnTo>
                    <a:pt x="136" y="91"/>
                  </a:lnTo>
                  <a:lnTo>
                    <a:pt x="204" y="91"/>
                  </a:lnTo>
                  <a:lnTo>
                    <a:pt x="272" y="114"/>
                  </a:lnTo>
                  <a:lnTo>
                    <a:pt x="272" y="68"/>
                  </a:lnTo>
                  <a:lnTo>
                    <a:pt x="318" y="46"/>
                  </a:lnTo>
                  <a:lnTo>
                    <a:pt x="363" y="0"/>
                  </a:lnTo>
                  <a:lnTo>
                    <a:pt x="431" y="46"/>
                  </a:lnTo>
                  <a:lnTo>
                    <a:pt x="454" y="46"/>
                  </a:lnTo>
                  <a:lnTo>
                    <a:pt x="522" y="91"/>
                  </a:lnTo>
                  <a:lnTo>
                    <a:pt x="499" y="159"/>
                  </a:lnTo>
                  <a:lnTo>
                    <a:pt x="522" y="182"/>
                  </a:lnTo>
                  <a:lnTo>
                    <a:pt x="499" y="295"/>
                  </a:lnTo>
                  <a:lnTo>
                    <a:pt x="499" y="341"/>
                  </a:lnTo>
                  <a:lnTo>
                    <a:pt x="454" y="363"/>
                  </a:lnTo>
                  <a:lnTo>
                    <a:pt x="431" y="341"/>
                  </a:lnTo>
                  <a:lnTo>
                    <a:pt x="431" y="318"/>
                  </a:lnTo>
                  <a:lnTo>
                    <a:pt x="408" y="341"/>
                  </a:lnTo>
                  <a:lnTo>
                    <a:pt x="386" y="341"/>
                  </a:lnTo>
                  <a:lnTo>
                    <a:pt x="363" y="318"/>
                  </a:lnTo>
                  <a:lnTo>
                    <a:pt x="363" y="341"/>
                  </a:lnTo>
                  <a:lnTo>
                    <a:pt x="340" y="363"/>
                  </a:lnTo>
                  <a:lnTo>
                    <a:pt x="318" y="341"/>
                  </a:lnTo>
                  <a:lnTo>
                    <a:pt x="295" y="341"/>
                  </a:lnTo>
                  <a:lnTo>
                    <a:pt x="272" y="363"/>
                  </a:lnTo>
                  <a:lnTo>
                    <a:pt x="250" y="341"/>
                  </a:lnTo>
                  <a:lnTo>
                    <a:pt x="204" y="363"/>
                  </a:lnTo>
                  <a:lnTo>
                    <a:pt x="182" y="363"/>
                  </a:lnTo>
                  <a:lnTo>
                    <a:pt x="159" y="341"/>
                  </a:lnTo>
                  <a:lnTo>
                    <a:pt x="159" y="318"/>
                  </a:lnTo>
                  <a:lnTo>
                    <a:pt x="159" y="295"/>
                  </a:lnTo>
                  <a:lnTo>
                    <a:pt x="114" y="273"/>
                  </a:lnTo>
                  <a:lnTo>
                    <a:pt x="46" y="318"/>
                  </a:lnTo>
                  <a:lnTo>
                    <a:pt x="23" y="318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3" name="Freeform 170">
              <a:extLst>
                <a:ext uri="{FF2B5EF4-FFF2-40B4-BE49-F238E27FC236}">
                  <a16:creationId xmlns:a16="http://schemas.microsoft.com/office/drawing/2014/main" id="{471B5FFE-9093-4811-B222-C73A89750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456" y="4085659"/>
              <a:ext cx="778749" cy="677005"/>
            </a:xfrm>
            <a:custGeom>
              <a:avLst/>
              <a:gdLst>
                <a:gd name="T0" fmla="*/ 0 w 704"/>
                <a:gd name="T1" fmla="*/ 453 h 612"/>
                <a:gd name="T2" fmla="*/ 0 w 704"/>
                <a:gd name="T3" fmla="*/ 340 h 612"/>
                <a:gd name="T4" fmla="*/ 23 w 704"/>
                <a:gd name="T5" fmla="*/ 317 h 612"/>
                <a:gd name="T6" fmla="*/ 0 w 704"/>
                <a:gd name="T7" fmla="*/ 249 h 612"/>
                <a:gd name="T8" fmla="*/ 46 w 704"/>
                <a:gd name="T9" fmla="*/ 204 h 612"/>
                <a:gd name="T10" fmla="*/ 159 w 704"/>
                <a:gd name="T11" fmla="*/ 204 h 612"/>
                <a:gd name="T12" fmla="*/ 227 w 704"/>
                <a:gd name="T13" fmla="*/ 90 h 612"/>
                <a:gd name="T14" fmla="*/ 273 w 704"/>
                <a:gd name="T15" fmla="*/ 90 h 612"/>
                <a:gd name="T16" fmla="*/ 363 w 704"/>
                <a:gd name="T17" fmla="*/ 158 h 612"/>
                <a:gd name="T18" fmla="*/ 409 w 704"/>
                <a:gd name="T19" fmla="*/ 158 h 612"/>
                <a:gd name="T20" fmla="*/ 431 w 704"/>
                <a:gd name="T21" fmla="*/ 113 h 612"/>
                <a:gd name="T22" fmla="*/ 454 w 704"/>
                <a:gd name="T23" fmla="*/ 90 h 612"/>
                <a:gd name="T24" fmla="*/ 477 w 704"/>
                <a:gd name="T25" fmla="*/ 0 h 612"/>
                <a:gd name="T26" fmla="*/ 499 w 704"/>
                <a:gd name="T27" fmla="*/ 0 h 612"/>
                <a:gd name="T28" fmla="*/ 522 w 704"/>
                <a:gd name="T29" fmla="*/ 45 h 612"/>
                <a:gd name="T30" fmla="*/ 522 w 704"/>
                <a:gd name="T31" fmla="*/ 90 h 612"/>
                <a:gd name="T32" fmla="*/ 567 w 704"/>
                <a:gd name="T33" fmla="*/ 113 h 612"/>
                <a:gd name="T34" fmla="*/ 590 w 704"/>
                <a:gd name="T35" fmla="*/ 181 h 612"/>
                <a:gd name="T36" fmla="*/ 658 w 704"/>
                <a:gd name="T37" fmla="*/ 204 h 612"/>
                <a:gd name="T38" fmla="*/ 704 w 704"/>
                <a:gd name="T39" fmla="*/ 204 h 612"/>
                <a:gd name="T40" fmla="*/ 704 w 704"/>
                <a:gd name="T41" fmla="*/ 272 h 612"/>
                <a:gd name="T42" fmla="*/ 658 w 704"/>
                <a:gd name="T43" fmla="*/ 453 h 612"/>
                <a:gd name="T44" fmla="*/ 590 w 704"/>
                <a:gd name="T45" fmla="*/ 567 h 612"/>
                <a:gd name="T46" fmla="*/ 567 w 704"/>
                <a:gd name="T47" fmla="*/ 589 h 612"/>
                <a:gd name="T48" fmla="*/ 522 w 704"/>
                <a:gd name="T49" fmla="*/ 589 h 612"/>
                <a:gd name="T50" fmla="*/ 499 w 704"/>
                <a:gd name="T51" fmla="*/ 612 h 612"/>
                <a:gd name="T52" fmla="*/ 477 w 704"/>
                <a:gd name="T53" fmla="*/ 589 h 612"/>
                <a:gd name="T54" fmla="*/ 454 w 704"/>
                <a:gd name="T55" fmla="*/ 544 h 612"/>
                <a:gd name="T56" fmla="*/ 431 w 704"/>
                <a:gd name="T57" fmla="*/ 567 h 612"/>
                <a:gd name="T58" fmla="*/ 431 w 704"/>
                <a:gd name="T59" fmla="*/ 612 h 612"/>
                <a:gd name="T60" fmla="*/ 363 w 704"/>
                <a:gd name="T61" fmla="*/ 567 h 612"/>
                <a:gd name="T62" fmla="*/ 363 w 704"/>
                <a:gd name="T63" fmla="*/ 521 h 612"/>
                <a:gd name="T64" fmla="*/ 273 w 704"/>
                <a:gd name="T65" fmla="*/ 408 h 612"/>
                <a:gd name="T66" fmla="*/ 205 w 704"/>
                <a:gd name="T67" fmla="*/ 385 h 612"/>
                <a:gd name="T68" fmla="*/ 159 w 704"/>
                <a:gd name="T69" fmla="*/ 453 h 612"/>
                <a:gd name="T70" fmla="*/ 114 w 704"/>
                <a:gd name="T71" fmla="*/ 453 h 612"/>
                <a:gd name="T72" fmla="*/ 91 w 704"/>
                <a:gd name="T73" fmla="*/ 431 h 612"/>
                <a:gd name="T74" fmla="*/ 23 w 704"/>
                <a:gd name="T75" fmla="*/ 476 h 612"/>
                <a:gd name="T76" fmla="*/ 0 w 704"/>
                <a:gd name="T77" fmla="*/ 453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4" h="612">
                  <a:moveTo>
                    <a:pt x="0" y="453"/>
                  </a:moveTo>
                  <a:lnTo>
                    <a:pt x="0" y="340"/>
                  </a:lnTo>
                  <a:lnTo>
                    <a:pt x="23" y="317"/>
                  </a:lnTo>
                  <a:lnTo>
                    <a:pt x="0" y="249"/>
                  </a:lnTo>
                  <a:lnTo>
                    <a:pt x="46" y="204"/>
                  </a:lnTo>
                  <a:lnTo>
                    <a:pt x="159" y="204"/>
                  </a:lnTo>
                  <a:lnTo>
                    <a:pt x="227" y="90"/>
                  </a:lnTo>
                  <a:lnTo>
                    <a:pt x="273" y="90"/>
                  </a:lnTo>
                  <a:lnTo>
                    <a:pt x="363" y="158"/>
                  </a:lnTo>
                  <a:lnTo>
                    <a:pt x="409" y="158"/>
                  </a:lnTo>
                  <a:lnTo>
                    <a:pt x="431" y="113"/>
                  </a:lnTo>
                  <a:lnTo>
                    <a:pt x="454" y="90"/>
                  </a:lnTo>
                  <a:lnTo>
                    <a:pt x="477" y="0"/>
                  </a:lnTo>
                  <a:lnTo>
                    <a:pt x="499" y="0"/>
                  </a:lnTo>
                  <a:lnTo>
                    <a:pt x="522" y="45"/>
                  </a:lnTo>
                  <a:lnTo>
                    <a:pt x="522" y="90"/>
                  </a:lnTo>
                  <a:lnTo>
                    <a:pt x="567" y="113"/>
                  </a:lnTo>
                  <a:lnTo>
                    <a:pt x="590" y="181"/>
                  </a:lnTo>
                  <a:lnTo>
                    <a:pt x="658" y="204"/>
                  </a:lnTo>
                  <a:lnTo>
                    <a:pt x="704" y="204"/>
                  </a:lnTo>
                  <a:lnTo>
                    <a:pt x="704" y="272"/>
                  </a:lnTo>
                  <a:lnTo>
                    <a:pt x="658" y="453"/>
                  </a:lnTo>
                  <a:lnTo>
                    <a:pt x="590" y="567"/>
                  </a:lnTo>
                  <a:lnTo>
                    <a:pt x="567" y="589"/>
                  </a:lnTo>
                  <a:lnTo>
                    <a:pt x="522" y="589"/>
                  </a:lnTo>
                  <a:lnTo>
                    <a:pt x="499" y="612"/>
                  </a:lnTo>
                  <a:lnTo>
                    <a:pt x="477" y="589"/>
                  </a:lnTo>
                  <a:lnTo>
                    <a:pt x="454" y="544"/>
                  </a:lnTo>
                  <a:lnTo>
                    <a:pt x="431" y="567"/>
                  </a:lnTo>
                  <a:lnTo>
                    <a:pt x="431" y="612"/>
                  </a:lnTo>
                  <a:lnTo>
                    <a:pt x="363" y="567"/>
                  </a:lnTo>
                  <a:lnTo>
                    <a:pt x="363" y="521"/>
                  </a:lnTo>
                  <a:lnTo>
                    <a:pt x="273" y="408"/>
                  </a:lnTo>
                  <a:lnTo>
                    <a:pt x="205" y="385"/>
                  </a:lnTo>
                  <a:lnTo>
                    <a:pt x="159" y="453"/>
                  </a:lnTo>
                  <a:lnTo>
                    <a:pt x="114" y="453"/>
                  </a:lnTo>
                  <a:lnTo>
                    <a:pt x="91" y="431"/>
                  </a:lnTo>
                  <a:lnTo>
                    <a:pt x="23" y="476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4" name="Freeform 171">
              <a:extLst>
                <a:ext uri="{FF2B5EF4-FFF2-40B4-BE49-F238E27FC236}">
                  <a16:creationId xmlns:a16="http://schemas.microsoft.com/office/drawing/2014/main" id="{9BF49FD5-7B14-4546-8BA0-25778F6BB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3881" y="3709545"/>
              <a:ext cx="627203" cy="601782"/>
            </a:xfrm>
            <a:custGeom>
              <a:avLst/>
              <a:gdLst>
                <a:gd name="T0" fmla="*/ 0 w 567"/>
                <a:gd name="T1" fmla="*/ 385 h 544"/>
                <a:gd name="T2" fmla="*/ 23 w 567"/>
                <a:gd name="T3" fmla="*/ 340 h 544"/>
                <a:gd name="T4" fmla="*/ 23 w 567"/>
                <a:gd name="T5" fmla="*/ 272 h 544"/>
                <a:gd name="T6" fmla="*/ 114 w 567"/>
                <a:gd name="T7" fmla="*/ 204 h 544"/>
                <a:gd name="T8" fmla="*/ 136 w 567"/>
                <a:gd name="T9" fmla="*/ 158 h 544"/>
                <a:gd name="T10" fmla="*/ 114 w 567"/>
                <a:gd name="T11" fmla="*/ 113 h 544"/>
                <a:gd name="T12" fmla="*/ 159 w 567"/>
                <a:gd name="T13" fmla="*/ 90 h 544"/>
                <a:gd name="T14" fmla="*/ 159 w 567"/>
                <a:gd name="T15" fmla="*/ 45 h 544"/>
                <a:gd name="T16" fmla="*/ 250 w 567"/>
                <a:gd name="T17" fmla="*/ 0 h 544"/>
                <a:gd name="T18" fmla="*/ 272 w 567"/>
                <a:gd name="T19" fmla="*/ 45 h 544"/>
                <a:gd name="T20" fmla="*/ 340 w 567"/>
                <a:gd name="T21" fmla="*/ 45 h 544"/>
                <a:gd name="T22" fmla="*/ 363 w 567"/>
                <a:gd name="T23" fmla="*/ 68 h 544"/>
                <a:gd name="T24" fmla="*/ 363 w 567"/>
                <a:gd name="T25" fmla="*/ 113 h 544"/>
                <a:gd name="T26" fmla="*/ 408 w 567"/>
                <a:gd name="T27" fmla="*/ 136 h 544"/>
                <a:gd name="T28" fmla="*/ 431 w 567"/>
                <a:gd name="T29" fmla="*/ 113 h 544"/>
                <a:gd name="T30" fmla="*/ 454 w 567"/>
                <a:gd name="T31" fmla="*/ 136 h 544"/>
                <a:gd name="T32" fmla="*/ 476 w 567"/>
                <a:gd name="T33" fmla="*/ 90 h 544"/>
                <a:gd name="T34" fmla="*/ 476 w 567"/>
                <a:gd name="T35" fmla="*/ 68 h 544"/>
                <a:gd name="T36" fmla="*/ 499 w 567"/>
                <a:gd name="T37" fmla="*/ 45 h 544"/>
                <a:gd name="T38" fmla="*/ 544 w 567"/>
                <a:gd name="T39" fmla="*/ 45 h 544"/>
                <a:gd name="T40" fmla="*/ 567 w 567"/>
                <a:gd name="T41" fmla="*/ 90 h 544"/>
                <a:gd name="T42" fmla="*/ 522 w 567"/>
                <a:gd name="T43" fmla="*/ 113 h 544"/>
                <a:gd name="T44" fmla="*/ 499 w 567"/>
                <a:gd name="T45" fmla="*/ 136 h 544"/>
                <a:gd name="T46" fmla="*/ 476 w 567"/>
                <a:gd name="T47" fmla="*/ 158 h 544"/>
                <a:gd name="T48" fmla="*/ 499 w 567"/>
                <a:gd name="T49" fmla="*/ 181 h 544"/>
                <a:gd name="T50" fmla="*/ 454 w 567"/>
                <a:gd name="T51" fmla="*/ 181 h 544"/>
                <a:gd name="T52" fmla="*/ 431 w 567"/>
                <a:gd name="T53" fmla="*/ 204 h 544"/>
                <a:gd name="T54" fmla="*/ 454 w 567"/>
                <a:gd name="T55" fmla="*/ 204 h 544"/>
                <a:gd name="T56" fmla="*/ 454 w 567"/>
                <a:gd name="T57" fmla="*/ 226 h 544"/>
                <a:gd name="T58" fmla="*/ 431 w 567"/>
                <a:gd name="T59" fmla="*/ 226 h 544"/>
                <a:gd name="T60" fmla="*/ 454 w 567"/>
                <a:gd name="T61" fmla="*/ 249 h 544"/>
                <a:gd name="T62" fmla="*/ 431 w 567"/>
                <a:gd name="T63" fmla="*/ 317 h 544"/>
                <a:gd name="T64" fmla="*/ 386 w 567"/>
                <a:gd name="T65" fmla="*/ 294 h 544"/>
                <a:gd name="T66" fmla="*/ 318 w 567"/>
                <a:gd name="T67" fmla="*/ 294 h 544"/>
                <a:gd name="T68" fmla="*/ 272 w 567"/>
                <a:gd name="T69" fmla="*/ 272 h 544"/>
                <a:gd name="T70" fmla="*/ 250 w 567"/>
                <a:gd name="T71" fmla="*/ 294 h 544"/>
                <a:gd name="T72" fmla="*/ 272 w 567"/>
                <a:gd name="T73" fmla="*/ 317 h 544"/>
                <a:gd name="T74" fmla="*/ 227 w 567"/>
                <a:gd name="T75" fmla="*/ 340 h 544"/>
                <a:gd name="T76" fmla="*/ 159 w 567"/>
                <a:gd name="T77" fmla="*/ 476 h 544"/>
                <a:gd name="T78" fmla="*/ 182 w 567"/>
                <a:gd name="T79" fmla="*/ 544 h 544"/>
                <a:gd name="T80" fmla="*/ 136 w 567"/>
                <a:gd name="T81" fmla="*/ 544 h 544"/>
                <a:gd name="T82" fmla="*/ 68 w 567"/>
                <a:gd name="T83" fmla="*/ 521 h 544"/>
                <a:gd name="T84" fmla="*/ 45 w 567"/>
                <a:gd name="T85" fmla="*/ 453 h 544"/>
                <a:gd name="T86" fmla="*/ 0 w 567"/>
                <a:gd name="T87" fmla="*/ 430 h 544"/>
                <a:gd name="T88" fmla="*/ 0 w 567"/>
                <a:gd name="T89" fmla="*/ 385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7" h="544">
                  <a:moveTo>
                    <a:pt x="0" y="385"/>
                  </a:moveTo>
                  <a:lnTo>
                    <a:pt x="23" y="340"/>
                  </a:lnTo>
                  <a:lnTo>
                    <a:pt x="23" y="272"/>
                  </a:lnTo>
                  <a:lnTo>
                    <a:pt x="114" y="204"/>
                  </a:lnTo>
                  <a:lnTo>
                    <a:pt x="136" y="158"/>
                  </a:lnTo>
                  <a:lnTo>
                    <a:pt x="114" y="113"/>
                  </a:lnTo>
                  <a:lnTo>
                    <a:pt x="159" y="90"/>
                  </a:lnTo>
                  <a:lnTo>
                    <a:pt x="159" y="45"/>
                  </a:lnTo>
                  <a:lnTo>
                    <a:pt x="250" y="0"/>
                  </a:lnTo>
                  <a:lnTo>
                    <a:pt x="272" y="45"/>
                  </a:lnTo>
                  <a:lnTo>
                    <a:pt x="340" y="45"/>
                  </a:lnTo>
                  <a:lnTo>
                    <a:pt x="363" y="68"/>
                  </a:lnTo>
                  <a:lnTo>
                    <a:pt x="363" y="113"/>
                  </a:lnTo>
                  <a:lnTo>
                    <a:pt x="408" y="136"/>
                  </a:lnTo>
                  <a:lnTo>
                    <a:pt x="431" y="113"/>
                  </a:lnTo>
                  <a:lnTo>
                    <a:pt x="454" y="136"/>
                  </a:lnTo>
                  <a:lnTo>
                    <a:pt x="476" y="90"/>
                  </a:lnTo>
                  <a:lnTo>
                    <a:pt x="476" y="68"/>
                  </a:lnTo>
                  <a:lnTo>
                    <a:pt x="499" y="45"/>
                  </a:lnTo>
                  <a:lnTo>
                    <a:pt x="544" y="45"/>
                  </a:lnTo>
                  <a:lnTo>
                    <a:pt x="567" y="90"/>
                  </a:lnTo>
                  <a:lnTo>
                    <a:pt x="522" y="113"/>
                  </a:lnTo>
                  <a:lnTo>
                    <a:pt x="499" y="136"/>
                  </a:lnTo>
                  <a:lnTo>
                    <a:pt x="476" y="158"/>
                  </a:lnTo>
                  <a:lnTo>
                    <a:pt x="499" y="181"/>
                  </a:lnTo>
                  <a:lnTo>
                    <a:pt x="454" y="181"/>
                  </a:lnTo>
                  <a:lnTo>
                    <a:pt x="431" y="204"/>
                  </a:lnTo>
                  <a:lnTo>
                    <a:pt x="454" y="204"/>
                  </a:lnTo>
                  <a:lnTo>
                    <a:pt x="454" y="226"/>
                  </a:lnTo>
                  <a:lnTo>
                    <a:pt x="431" y="226"/>
                  </a:lnTo>
                  <a:lnTo>
                    <a:pt x="454" y="249"/>
                  </a:lnTo>
                  <a:lnTo>
                    <a:pt x="431" y="317"/>
                  </a:lnTo>
                  <a:lnTo>
                    <a:pt x="386" y="294"/>
                  </a:lnTo>
                  <a:lnTo>
                    <a:pt x="318" y="294"/>
                  </a:lnTo>
                  <a:lnTo>
                    <a:pt x="272" y="272"/>
                  </a:lnTo>
                  <a:lnTo>
                    <a:pt x="250" y="294"/>
                  </a:lnTo>
                  <a:lnTo>
                    <a:pt x="272" y="317"/>
                  </a:lnTo>
                  <a:lnTo>
                    <a:pt x="227" y="340"/>
                  </a:lnTo>
                  <a:lnTo>
                    <a:pt x="159" y="476"/>
                  </a:lnTo>
                  <a:lnTo>
                    <a:pt x="182" y="544"/>
                  </a:lnTo>
                  <a:lnTo>
                    <a:pt x="136" y="544"/>
                  </a:lnTo>
                  <a:lnTo>
                    <a:pt x="68" y="521"/>
                  </a:lnTo>
                  <a:lnTo>
                    <a:pt x="45" y="453"/>
                  </a:lnTo>
                  <a:lnTo>
                    <a:pt x="0" y="430"/>
                  </a:lnTo>
                  <a:lnTo>
                    <a:pt x="0" y="385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" name="Freeform 172">
              <a:extLst>
                <a:ext uri="{FF2B5EF4-FFF2-40B4-BE49-F238E27FC236}">
                  <a16:creationId xmlns:a16="http://schemas.microsoft.com/office/drawing/2014/main" id="{D4C59965-A15A-4546-94D2-0F5DA5174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425" y="3031433"/>
              <a:ext cx="601761" cy="828557"/>
            </a:xfrm>
            <a:custGeom>
              <a:avLst/>
              <a:gdLst>
                <a:gd name="T0" fmla="*/ 226 w 544"/>
                <a:gd name="T1" fmla="*/ 23 h 749"/>
                <a:gd name="T2" fmla="*/ 204 w 544"/>
                <a:gd name="T3" fmla="*/ 23 h 749"/>
                <a:gd name="T4" fmla="*/ 158 w 544"/>
                <a:gd name="T5" fmla="*/ 68 h 749"/>
                <a:gd name="T6" fmla="*/ 158 w 544"/>
                <a:gd name="T7" fmla="*/ 136 h 749"/>
                <a:gd name="T8" fmla="*/ 136 w 544"/>
                <a:gd name="T9" fmla="*/ 159 h 749"/>
                <a:gd name="T10" fmla="*/ 113 w 544"/>
                <a:gd name="T11" fmla="*/ 250 h 749"/>
                <a:gd name="T12" fmla="*/ 0 w 544"/>
                <a:gd name="T13" fmla="*/ 386 h 749"/>
                <a:gd name="T14" fmla="*/ 22 w 544"/>
                <a:gd name="T15" fmla="*/ 476 h 749"/>
                <a:gd name="T16" fmla="*/ 0 w 544"/>
                <a:gd name="T17" fmla="*/ 613 h 749"/>
                <a:gd name="T18" fmla="*/ 22 w 544"/>
                <a:gd name="T19" fmla="*/ 658 h 749"/>
                <a:gd name="T20" fmla="*/ 90 w 544"/>
                <a:gd name="T21" fmla="*/ 658 h 749"/>
                <a:gd name="T22" fmla="*/ 113 w 544"/>
                <a:gd name="T23" fmla="*/ 681 h 749"/>
                <a:gd name="T24" fmla="*/ 113 w 544"/>
                <a:gd name="T25" fmla="*/ 726 h 749"/>
                <a:gd name="T26" fmla="*/ 158 w 544"/>
                <a:gd name="T27" fmla="*/ 749 h 749"/>
                <a:gd name="T28" fmla="*/ 181 w 544"/>
                <a:gd name="T29" fmla="*/ 726 h 749"/>
                <a:gd name="T30" fmla="*/ 204 w 544"/>
                <a:gd name="T31" fmla="*/ 749 h 749"/>
                <a:gd name="T32" fmla="*/ 226 w 544"/>
                <a:gd name="T33" fmla="*/ 703 h 749"/>
                <a:gd name="T34" fmla="*/ 226 w 544"/>
                <a:gd name="T35" fmla="*/ 681 h 749"/>
                <a:gd name="T36" fmla="*/ 249 w 544"/>
                <a:gd name="T37" fmla="*/ 658 h 749"/>
                <a:gd name="T38" fmla="*/ 294 w 544"/>
                <a:gd name="T39" fmla="*/ 658 h 749"/>
                <a:gd name="T40" fmla="*/ 340 w 544"/>
                <a:gd name="T41" fmla="*/ 681 h 749"/>
                <a:gd name="T42" fmla="*/ 340 w 544"/>
                <a:gd name="T43" fmla="*/ 635 h 749"/>
                <a:gd name="T44" fmla="*/ 362 w 544"/>
                <a:gd name="T45" fmla="*/ 658 h 749"/>
                <a:gd name="T46" fmla="*/ 385 w 544"/>
                <a:gd name="T47" fmla="*/ 635 h 749"/>
                <a:gd name="T48" fmla="*/ 431 w 544"/>
                <a:gd name="T49" fmla="*/ 613 h 749"/>
                <a:gd name="T50" fmla="*/ 431 w 544"/>
                <a:gd name="T51" fmla="*/ 567 h 749"/>
                <a:gd name="T52" fmla="*/ 476 w 544"/>
                <a:gd name="T53" fmla="*/ 499 h 749"/>
                <a:gd name="T54" fmla="*/ 476 w 544"/>
                <a:gd name="T55" fmla="*/ 476 h 749"/>
                <a:gd name="T56" fmla="*/ 521 w 544"/>
                <a:gd name="T57" fmla="*/ 454 h 749"/>
                <a:gd name="T58" fmla="*/ 521 w 544"/>
                <a:gd name="T59" fmla="*/ 408 h 749"/>
                <a:gd name="T60" fmla="*/ 499 w 544"/>
                <a:gd name="T61" fmla="*/ 408 h 749"/>
                <a:gd name="T62" fmla="*/ 544 w 544"/>
                <a:gd name="T63" fmla="*/ 318 h 749"/>
                <a:gd name="T64" fmla="*/ 521 w 544"/>
                <a:gd name="T65" fmla="*/ 272 h 749"/>
                <a:gd name="T66" fmla="*/ 544 w 544"/>
                <a:gd name="T67" fmla="*/ 227 h 749"/>
                <a:gd name="T68" fmla="*/ 499 w 544"/>
                <a:gd name="T69" fmla="*/ 204 h 749"/>
                <a:gd name="T70" fmla="*/ 499 w 544"/>
                <a:gd name="T71" fmla="*/ 182 h 749"/>
                <a:gd name="T72" fmla="*/ 521 w 544"/>
                <a:gd name="T73" fmla="*/ 159 h 749"/>
                <a:gd name="T74" fmla="*/ 499 w 544"/>
                <a:gd name="T75" fmla="*/ 136 h 749"/>
                <a:gd name="T76" fmla="*/ 521 w 544"/>
                <a:gd name="T77" fmla="*/ 114 h 749"/>
                <a:gd name="T78" fmla="*/ 521 w 544"/>
                <a:gd name="T79" fmla="*/ 46 h 749"/>
                <a:gd name="T80" fmla="*/ 499 w 544"/>
                <a:gd name="T81" fmla="*/ 0 h 749"/>
                <a:gd name="T82" fmla="*/ 272 w 544"/>
                <a:gd name="T83" fmla="*/ 0 h 749"/>
                <a:gd name="T84" fmla="*/ 226 w 544"/>
                <a:gd name="T85" fmla="*/ 23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4" h="749">
                  <a:moveTo>
                    <a:pt x="226" y="23"/>
                  </a:moveTo>
                  <a:lnTo>
                    <a:pt x="204" y="23"/>
                  </a:lnTo>
                  <a:lnTo>
                    <a:pt x="158" y="68"/>
                  </a:lnTo>
                  <a:lnTo>
                    <a:pt x="158" y="136"/>
                  </a:lnTo>
                  <a:lnTo>
                    <a:pt x="136" y="159"/>
                  </a:lnTo>
                  <a:lnTo>
                    <a:pt x="113" y="250"/>
                  </a:lnTo>
                  <a:lnTo>
                    <a:pt x="0" y="386"/>
                  </a:lnTo>
                  <a:lnTo>
                    <a:pt x="22" y="476"/>
                  </a:lnTo>
                  <a:lnTo>
                    <a:pt x="0" y="613"/>
                  </a:lnTo>
                  <a:lnTo>
                    <a:pt x="22" y="658"/>
                  </a:lnTo>
                  <a:lnTo>
                    <a:pt x="90" y="658"/>
                  </a:lnTo>
                  <a:lnTo>
                    <a:pt x="113" y="681"/>
                  </a:lnTo>
                  <a:lnTo>
                    <a:pt x="113" y="726"/>
                  </a:lnTo>
                  <a:lnTo>
                    <a:pt x="158" y="749"/>
                  </a:lnTo>
                  <a:lnTo>
                    <a:pt x="181" y="726"/>
                  </a:lnTo>
                  <a:lnTo>
                    <a:pt x="204" y="749"/>
                  </a:lnTo>
                  <a:lnTo>
                    <a:pt x="226" y="703"/>
                  </a:lnTo>
                  <a:lnTo>
                    <a:pt x="226" y="681"/>
                  </a:lnTo>
                  <a:lnTo>
                    <a:pt x="249" y="658"/>
                  </a:lnTo>
                  <a:lnTo>
                    <a:pt x="294" y="658"/>
                  </a:lnTo>
                  <a:lnTo>
                    <a:pt x="340" y="681"/>
                  </a:lnTo>
                  <a:lnTo>
                    <a:pt x="340" y="635"/>
                  </a:lnTo>
                  <a:lnTo>
                    <a:pt x="362" y="658"/>
                  </a:lnTo>
                  <a:lnTo>
                    <a:pt x="385" y="635"/>
                  </a:lnTo>
                  <a:lnTo>
                    <a:pt x="431" y="613"/>
                  </a:lnTo>
                  <a:lnTo>
                    <a:pt x="431" y="567"/>
                  </a:lnTo>
                  <a:lnTo>
                    <a:pt x="476" y="499"/>
                  </a:lnTo>
                  <a:lnTo>
                    <a:pt x="476" y="476"/>
                  </a:lnTo>
                  <a:lnTo>
                    <a:pt x="521" y="454"/>
                  </a:lnTo>
                  <a:lnTo>
                    <a:pt x="521" y="408"/>
                  </a:lnTo>
                  <a:lnTo>
                    <a:pt x="499" y="408"/>
                  </a:lnTo>
                  <a:lnTo>
                    <a:pt x="544" y="318"/>
                  </a:lnTo>
                  <a:lnTo>
                    <a:pt x="521" y="272"/>
                  </a:lnTo>
                  <a:lnTo>
                    <a:pt x="544" y="227"/>
                  </a:lnTo>
                  <a:lnTo>
                    <a:pt x="499" y="204"/>
                  </a:lnTo>
                  <a:lnTo>
                    <a:pt x="499" y="182"/>
                  </a:lnTo>
                  <a:lnTo>
                    <a:pt x="521" y="159"/>
                  </a:lnTo>
                  <a:lnTo>
                    <a:pt x="499" y="136"/>
                  </a:lnTo>
                  <a:lnTo>
                    <a:pt x="521" y="114"/>
                  </a:lnTo>
                  <a:lnTo>
                    <a:pt x="521" y="46"/>
                  </a:lnTo>
                  <a:lnTo>
                    <a:pt x="499" y="0"/>
                  </a:lnTo>
                  <a:lnTo>
                    <a:pt x="272" y="0"/>
                  </a:lnTo>
                  <a:lnTo>
                    <a:pt x="226" y="2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" name="Freeform 173">
              <a:extLst>
                <a:ext uri="{FF2B5EF4-FFF2-40B4-BE49-F238E27FC236}">
                  <a16:creationId xmlns:a16="http://schemas.microsoft.com/office/drawing/2014/main" id="{258E5B1B-9930-4256-B96C-399CF4F8E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9985" y="2378765"/>
              <a:ext cx="752201" cy="678112"/>
            </a:xfrm>
            <a:custGeom>
              <a:avLst/>
              <a:gdLst>
                <a:gd name="T0" fmla="*/ 498 w 680"/>
                <a:gd name="T1" fmla="*/ 0 h 613"/>
                <a:gd name="T2" fmla="*/ 430 w 680"/>
                <a:gd name="T3" fmla="*/ 46 h 613"/>
                <a:gd name="T4" fmla="*/ 385 w 680"/>
                <a:gd name="T5" fmla="*/ 182 h 613"/>
                <a:gd name="T6" fmla="*/ 498 w 680"/>
                <a:gd name="T7" fmla="*/ 159 h 613"/>
                <a:gd name="T8" fmla="*/ 544 w 680"/>
                <a:gd name="T9" fmla="*/ 114 h 613"/>
                <a:gd name="T10" fmla="*/ 589 w 680"/>
                <a:gd name="T11" fmla="*/ 182 h 613"/>
                <a:gd name="T12" fmla="*/ 544 w 680"/>
                <a:gd name="T13" fmla="*/ 295 h 613"/>
                <a:gd name="T14" fmla="*/ 498 w 680"/>
                <a:gd name="T15" fmla="*/ 341 h 613"/>
                <a:gd name="T16" fmla="*/ 430 w 680"/>
                <a:gd name="T17" fmla="*/ 250 h 613"/>
                <a:gd name="T18" fmla="*/ 408 w 680"/>
                <a:gd name="T19" fmla="*/ 295 h 613"/>
                <a:gd name="T20" fmla="*/ 362 w 680"/>
                <a:gd name="T21" fmla="*/ 318 h 613"/>
                <a:gd name="T22" fmla="*/ 317 w 680"/>
                <a:gd name="T23" fmla="*/ 295 h 613"/>
                <a:gd name="T24" fmla="*/ 340 w 680"/>
                <a:gd name="T25" fmla="*/ 159 h 613"/>
                <a:gd name="T26" fmla="*/ 340 w 680"/>
                <a:gd name="T27" fmla="*/ 137 h 613"/>
                <a:gd name="T28" fmla="*/ 317 w 680"/>
                <a:gd name="T29" fmla="*/ 114 h 613"/>
                <a:gd name="T30" fmla="*/ 294 w 680"/>
                <a:gd name="T31" fmla="*/ 137 h 613"/>
                <a:gd name="T32" fmla="*/ 249 w 680"/>
                <a:gd name="T33" fmla="*/ 91 h 613"/>
                <a:gd name="T34" fmla="*/ 226 w 680"/>
                <a:gd name="T35" fmla="*/ 137 h 613"/>
                <a:gd name="T36" fmla="*/ 226 w 680"/>
                <a:gd name="T37" fmla="*/ 159 h 613"/>
                <a:gd name="T38" fmla="*/ 204 w 680"/>
                <a:gd name="T39" fmla="*/ 227 h 613"/>
                <a:gd name="T40" fmla="*/ 158 w 680"/>
                <a:gd name="T41" fmla="*/ 295 h 613"/>
                <a:gd name="T42" fmla="*/ 90 w 680"/>
                <a:gd name="T43" fmla="*/ 318 h 613"/>
                <a:gd name="T44" fmla="*/ 68 w 680"/>
                <a:gd name="T45" fmla="*/ 295 h 613"/>
                <a:gd name="T46" fmla="*/ 0 w 680"/>
                <a:gd name="T47" fmla="*/ 341 h 613"/>
                <a:gd name="T48" fmla="*/ 22 w 680"/>
                <a:gd name="T49" fmla="*/ 363 h 613"/>
                <a:gd name="T50" fmla="*/ 0 w 680"/>
                <a:gd name="T51" fmla="*/ 409 h 613"/>
                <a:gd name="T52" fmla="*/ 113 w 680"/>
                <a:gd name="T53" fmla="*/ 477 h 613"/>
                <a:gd name="T54" fmla="*/ 204 w 680"/>
                <a:gd name="T55" fmla="*/ 454 h 613"/>
                <a:gd name="T56" fmla="*/ 249 w 680"/>
                <a:gd name="T57" fmla="*/ 499 h 613"/>
                <a:gd name="T58" fmla="*/ 340 w 680"/>
                <a:gd name="T59" fmla="*/ 477 h 613"/>
                <a:gd name="T60" fmla="*/ 362 w 680"/>
                <a:gd name="T61" fmla="*/ 545 h 613"/>
                <a:gd name="T62" fmla="*/ 340 w 680"/>
                <a:gd name="T63" fmla="*/ 590 h 613"/>
                <a:gd name="T64" fmla="*/ 362 w 680"/>
                <a:gd name="T65" fmla="*/ 613 h 613"/>
                <a:gd name="T66" fmla="*/ 408 w 680"/>
                <a:gd name="T67" fmla="*/ 590 h 613"/>
                <a:gd name="T68" fmla="*/ 635 w 680"/>
                <a:gd name="T69" fmla="*/ 590 h 613"/>
                <a:gd name="T70" fmla="*/ 612 w 680"/>
                <a:gd name="T71" fmla="*/ 545 h 613"/>
                <a:gd name="T72" fmla="*/ 567 w 680"/>
                <a:gd name="T73" fmla="*/ 522 h 613"/>
                <a:gd name="T74" fmla="*/ 567 w 680"/>
                <a:gd name="T75" fmla="*/ 431 h 613"/>
                <a:gd name="T76" fmla="*/ 612 w 680"/>
                <a:gd name="T77" fmla="*/ 205 h 613"/>
                <a:gd name="T78" fmla="*/ 680 w 680"/>
                <a:gd name="T79" fmla="*/ 114 h 613"/>
                <a:gd name="T80" fmla="*/ 657 w 680"/>
                <a:gd name="T81" fmla="*/ 114 h 613"/>
                <a:gd name="T82" fmla="*/ 612 w 680"/>
                <a:gd name="T83" fmla="*/ 114 h 613"/>
                <a:gd name="T84" fmla="*/ 544 w 680"/>
                <a:gd name="T85" fmla="*/ 69 h 613"/>
                <a:gd name="T86" fmla="*/ 544 w 680"/>
                <a:gd name="T87" fmla="*/ 46 h 613"/>
                <a:gd name="T88" fmla="*/ 498 w 680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613">
                  <a:moveTo>
                    <a:pt x="498" y="0"/>
                  </a:moveTo>
                  <a:lnTo>
                    <a:pt x="430" y="46"/>
                  </a:lnTo>
                  <a:lnTo>
                    <a:pt x="385" y="182"/>
                  </a:lnTo>
                  <a:lnTo>
                    <a:pt x="498" y="159"/>
                  </a:lnTo>
                  <a:lnTo>
                    <a:pt x="544" y="114"/>
                  </a:lnTo>
                  <a:lnTo>
                    <a:pt x="589" y="182"/>
                  </a:lnTo>
                  <a:lnTo>
                    <a:pt x="544" y="295"/>
                  </a:lnTo>
                  <a:lnTo>
                    <a:pt x="498" y="341"/>
                  </a:lnTo>
                  <a:lnTo>
                    <a:pt x="430" y="250"/>
                  </a:lnTo>
                  <a:lnTo>
                    <a:pt x="408" y="295"/>
                  </a:lnTo>
                  <a:lnTo>
                    <a:pt x="362" y="318"/>
                  </a:lnTo>
                  <a:lnTo>
                    <a:pt x="317" y="295"/>
                  </a:lnTo>
                  <a:lnTo>
                    <a:pt x="340" y="159"/>
                  </a:lnTo>
                  <a:lnTo>
                    <a:pt x="340" y="137"/>
                  </a:lnTo>
                  <a:lnTo>
                    <a:pt x="317" y="114"/>
                  </a:lnTo>
                  <a:lnTo>
                    <a:pt x="294" y="137"/>
                  </a:lnTo>
                  <a:lnTo>
                    <a:pt x="249" y="91"/>
                  </a:lnTo>
                  <a:lnTo>
                    <a:pt x="226" y="137"/>
                  </a:lnTo>
                  <a:lnTo>
                    <a:pt x="226" y="159"/>
                  </a:lnTo>
                  <a:lnTo>
                    <a:pt x="204" y="227"/>
                  </a:lnTo>
                  <a:lnTo>
                    <a:pt x="158" y="295"/>
                  </a:lnTo>
                  <a:lnTo>
                    <a:pt x="90" y="318"/>
                  </a:lnTo>
                  <a:lnTo>
                    <a:pt x="68" y="295"/>
                  </a:lnTo>
                  <a:lnTo>
                    <a:pt x="0" y="341"/>
                  </a:lnTo>
                  <a:lnTo>
                    <a:pt x="22" y="363"/>
                  </a:lnTo>
                  <a:lnTo>
                    <a:pt x="0" y="409"/>
                  </a:lnTo>
                  <a:lnTo>
                    <a:pt x="113" y="477"/>
                  </a:lnTo>
                  <a:lnTo>
                    <a:pt x="204" y="454"/>
                  </a:lnTo>
                  <a:lnTo>
                    <a:pt x="249" y="499"/>
                  </a:lnTo>
                  <a:lnTo>
                    <a:pt x="340" y="477"/>
                  </a:lnTo>
                  <a:lnTo>
                    <a:pt x="362" y="545"/>
                  </a:lnTo>
                  <a:lnTo>
                    <a:pt x="340" y="590"/>
                  </a:lnTo>
                  <a:lnTo>
                    <a:pt x="362" y="613"/>
                  </a:lnTo>
                  <a:lnTo>
                    <a:pt x="408" y="590"/>
                  </a:lnTo>
                  <a:lnTo>
                    <a:pt x="635" y="590"/>
                  </a:lnTo>
                  <a:lnTo>
                    <a:pt x="612" y="545"/>
                  </a:lnTo>
                  <a:lnTo>
                    <a:pt x="567" y="522"/>
                  </a:lnTo>
                  <a:lnTo>
                    <a:pt x="567" y="431"/>
                  </a:lnTo>
                  <a:lnTo>
                    <a:pt x="612" y="205"/>
                  </a:lnTo>
                  <a:lnTo>
                    <a:pt x="680" y="114"/>
                  </a:lnTo>
                  <a:lnTo>
                    <a:pt x="657" y="114"/>
                  </a:lnTo>
                  <a:lnTo>
                    <a:pt x="612" y="114"/>
                  </a:lnTo>
                  <a:lnTo>
                    <a:pt x="544" y="69"/>
                  </a:lnTo>
                  <a:lnTo>
                    <a:pt x="544" y="46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" name="Freeform 174">
              <a:extLst>
                <a:ext uri="{FF2B5EF4-FFF2-40B4-BE49-F238E27FC236}">
                  <a16:creationId xmlns:a16="http://schemas.microsoft.com/office/drawing/2014/main" id="{25D88305-277E-4AF8-9DD8-A48E8FA3A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253" y="3784768"/>
              <a:ext cx="1028745" cy="827451"/>
            </a:xfrm>
            <a:custGeom>
              <a:avLst/>
              <a:gdLst>
                <a:gd name="T0" fmla="*/ 840 w 930"/>
                <a:gd name="T1" fmla="*/ 0 h 748"/>
                <a:gd name="T2" fmla="*/ 794 w 930"/>
                <a:gd name="T3" fmla="*/ 113 h 748"/>
                <a:gd name="T4" fmla="*/ 726 w 930"/>
                <a:gd name="T5" fmla="*/ 204 h 748"/>
                <a:gd name="T6" fmla="*/ 499 w 930"/>
                <a:gd name="T7" fmla="*/ 249 h 748"/>
                <a:gd name="T8" fmla="*/ 454 w 930"/>
                <a:gd name="T9" fmla="*/ 362 h 748"/>
                <a:gd name="T10" fmla="*/ 205 w 930"/>
                <a:gd name="T11" fmla="*/ 521 h 748"/>
                <a:gd name="T12" fmla="*/ 114 w 930"/>
                <a:gd name="T13" fmla="*/ 521 h 748"/>
                <a:gd name="T14" fmla="*/ 0 w 930"/>
                <a:gd name="T15" fmla="*/ 544 h 748"/>
                <a:gd name="T16" fmla="*/ 0 w 930"/>
                <a:gd name="T17" fmla="*/ 657 h 748"/>
                <a:gd name="T18" fmla="*/ 69 w 930"/>
                <a:gd name="T19" fmla="*/ 612 h 748"/>
                <a:gd name="T20" fmla="*/ 114 w 930"/>
                <a:gd name="T21" fmla="*/ 612 h 748"/>
                <a:gd name="T22" fmla="*/ 114 w 930"/>
                <a:gd name="T23" fmla="*/ 657 h 748"/>
                <a:gd name="T24" fmla="*/ 205 w 930"/>
                <a:gd name="T25" fmla="*/ 635 h 748"/>
                <a:gd name="T26" fmla="*/ 273 w 930"/>
                <a:gd name="T27" fmla="*/ 589 h 748"/>
                <a:gd name="T28" fmla="*/ 318 w 930"/>
                <a:gd name="T29" fmla="*/ 612 h 748"/>
                <a:gd name="T30" fmla="*/ 295 w 930"/>
                <a:gd name="T31" fmla="*/ 680 h 748"/>
                <a:gd name="T32" fmla="*/ 341 w 930"/>
                <a:gd name="T33" fmla="*/ 703 h 748"/>
                <a:gd name="T34" fmla="*/ 341 w 930"/>
                <a:gd name="T35" fmla="*/ 748 h 748"/>
                <a:gd name="T36" fmla="*/ 454 w 930"/>
                <a:gd name="T37" fmla="*/ 703 h 748"/>
                <a:gd name="T38" fmla="*/ 454 w 930"/>
                <a:gd name="T39" fmla="*/ 657 h 748"/>
                <a:gd name="T40" fmla="*/ 499 w 930"/>
                <a:gd name="T41" fmla="*/ 657 h 748"/>
                <a:gd name="T42" fmla="*/ 522 w 930"/>
                <a:gd name="T43" fmla="*/ 725 h 748"/>
                <a:gd name="T44" fmla="*/ 567 w 930"/>
                <a:gd name="T45" fmla="*/ 725 h 748"/>
                <a:gd name="T46" fmla="*/ 567 w 930"/>
                <a:gd name="T47" fmla="*/ 612 h 748"/>
                <a:gd name="T48" fmla="*/ 590 w 930"/>
                <a:gd name="T49" fmla="*/ 589 h 748"/>
                <a:gd name="T50" fmla="*/ 567 w 930"/>
                <a:gd name="T51" fmla="*/ 521 h 748"/>
                <a:gd name="T52" fmla="*/ 613 w 930"/>
                <a:gd name="T53" fmla="*/ 476 h 748"/>
                <a:gd name="T54" fmla="*/ 681 w 930"/>
                <a:gd name="T55" fmla="*/ 476 h 748"/>
                <a:gd name="T56" fmla="*/ 726 w 930"/>
                <a:gd name="T57" fmla="*/ 476 h 748"/>
                <a:gd name="T58" fmla="*/ 749 w 930"/>
                <a:gd name="T59" fmla="*/ 430 h 748"/>
                <a:gd name="T60" fmla="*/ 794 w 930"/>
                <a:gd name="T61" fmla="*/ 362 h 748"/>
                <a:gd name="T62" fmla="*/ 772 w 930"/>
                <a:gd name="T63" fmla="*/ 294 h 748"/>
                <a:gd name="T64" fmla="*/ 817 w 930"/>
                <a:gd name="T65" fmla="*/ 226 h 748"/>
                <a:gd name="T66" fmla="*/ 862 w 930"/>
                <a:gd name="T67" fmla="*/ 181 h 748"/>
                <a:gd name="T68" fmla="*/ 908 w 930"/>
                <a:gd name="T69" fmla="*/ 181 h 748"/>
                <a:gd name="T70" fmla="*/ 930 w 930"/>
                <a:gd name="T71" fmla="*/ 113 h 748"/>
                <a:gd name="T72" fmla="*/ 885 w 930"/>
                <a:gd name="T73" fmla="*/ 90 h 748"/>
                <a:gd name="T74" fmla="*/ 885 w 930"/>
                <a:gd name="T75" fmla="*/ 45 h 748"/>
                <a:gd name="T76" fmla="*/ 840 w 930"/>
                <a:gd name="T77" fmla="*/ 0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0" h="748">
                  <a:moveTo>
                    <a:pt x="840" y="0"/>
                  </a:moveTo>
                  <a:lnTo>
                    <a:pt x="794" y="113"/>
                  </a:lnTo>
                  <a:lnTo>
                    <a:pt x="726" y="204"/>
                  </a:lnTo>
                  <a:lnTo>
                    <a:pt x="499" y="249"/>
                  </a:lnTo>
                  <a:lnTo>
                    <a:pt x="454" y="362"/>
                  </a:lnTo>
                  <a:lnTo>
                    <a:pt x="205" y="521"/>
                  </a:lnTo>
                  <a:lnTo>
                    <a:pt x="114" y="521"/>
                  </a:lnTo>
                  <a:lnTo>
                    <a:pt x="0" y="544"/>
                  </a:lnTo>
                  <a:lnTo>
                    <a:pt x="0" y="657"/>
                  </a:lnTo>
                  <a:lnTo>
                    <a:pt x="69" y="612"/>
                  </a:lnTo>
                  <a:lnTo>
                    <a:pt x="114" y="612"/>
                  </a:lnTo>
                  <a:lnTo>
                    <a:pt x="114" y="657"/>
                  </a:lnTo>
                  <a:lnTo>
                    <a:pt x="205" y="635"/>
                  </a:lnTo>
                  <a:lnTo>
                    <a:pt x="273" y="589"/>
                  </a:lnTo>
                  <a:lnTo>
                    <a:pt x="318" y="612"/>
                  </a:lnTo>
                  <a:lnTo>
                    <a:pt x="295" y="680"/>
                  </a:lnTo>
                  <a:lnTo>
                    <a:pt x="341" y="703"/>
                  </a:lnTo>
                  <a:lnTo>
                    <a:pt x="341" y="748"/>
                  </a:lnTo>
                  <a:lnTo>
                    <a:pt x="454" y="703"/>
                  </a:lnTo>
                  <a:lnTo>
                    <a:pt x="454" y="657"/>
                  </a:lnTo>
                  <a:lnTo>
                    <a:pt x="499" y="657"/>
                  </a:lnTo>
                  <a:lnTo>
                    <a:pt x="522" y="725"/>
                  </a:lnTo>
                  <a:lnTo>
                    <a:pt x="567" y="725"/>
                  </a:lnTo>
                  <a:lnTo>
                    <a:pt x="567" y="612"/>
                  </a:lnTo>
                  <a:lnTo>
                    <a:pt x="590" y="589"/>
                  </a:lnTo>
                  <a:lnTo>
                    <a:pt x="567" y="521"/>
                  </a:lnTo>
                  <a:lnTo>
                    <a:pt x="613" y="476"/>
                  </a:lnTo>
                  <a:lnTo>
                    <a:pt x="681" y="476"/>
                  </a:lnTo>
                  <a:lnTo>
                    <a:pt x="726" y="476"/>
                  </a:lnTo>
                  <a:lnTo>
                    <a:pt x="749" y="430"/>
                  </a:lnTo>
                  <a:lnTo>
                    <a:pt x="794" y="362"/>
                  </a:lnTo>
                  <a:lnTo>
                    <a:pt x="772" y="294"/>
                  </a:lnTo>
                  <a:lnTo>
                    <a:pt x="817" y="226"/>
                  </a:lnTo>
                  <a:lnTo>
                    <a:pt x="862" y="181"/>
                  </a:lnTo>
                  <a:lnTo>
                    <a:pt x="908" y="181"/>
                  </a:lnTo>
                  <a:lnTo>
                    <a:pt x="930" y="113"/>
                  </a:lnTo>
                  <a:lnTo>
                    <a:pt x="885" y="90"/>
                  </a:lnTo>
                  <a:lnTo>
                    <a:pt x="885" y="45"/>
                  </a:lnTo>
                  <a:lnTo>
                    <a:pt x="840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1" name="Freeform 175">
              <a:extLst>
                <a:ext uri="{FF2B5EF4-FFF2-40B4-BE49-F238E27FC236}">
                  <a16:creationId xmlns:a16="http://schemas.microsoft.com/office/drawing/2014/main" id="{2B2FAA42-07D9-4382-9FBC-F89BD9A84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222" y="3533656"/>
              <a:ext cx="526541" cy="726785"/>
            </a:xfrm>
            <a:custGeom>
              <a:avLst/>
              <a:gdLst>
                <a:gd name="T0" fmla="*/ 272 w 476"/>
                <a:gd name="T1" fmla="*/ 0 h 657"/>
                <a:gd name="T2" fmla="*/ 204 w 476"/>
                <a:gd name="T3" fmla="*/ 90 h 657"/>
                <a:gd name="T4" fmla="*/ 181 w 476"/>
                <a:gd name="T5" fmla="*/ 136 h 657"/>
                <a:gd name="T6" fmla="*/ 113 w 476"/>
                <a:gd name="T7" fmla="*/ 181 h 657"/>
                <a:gd name="T8" fmla="*/ 68 w 476"/>
                <a:gd name="T9" fmla="*/ 227 h 657"/>
                <a:gd name="T10" fmla="*/ 113 w 476"/>
                <a:gd name="T11" fmla="*/ 272 h 657"/>
                <a:gd name="T12" fmla="*/ 113 w 476"/>
                <a:gd name="T13" fmla="*/ 317 h 657"/>
                <a:gd name="T14" fmla="*/ 158 w 476"/>
                <a:gd name="T15" fmla="*/ 340 h 657"/>
                <a:gd name="T16" fmla="*/ 136 w 476"/>
                <a:gd name="T17" fmla="*/ 408 h 657"/>
                <a:gd name="T18" fmla="*/ 90 w 476"/>
                <a:gd name="T19" fmla="*/ 408 h 657"/>
                <a:gd name="T20" fmla="*/ 45 w 476"/>
                <a:gd name="T21" fmla="*/ 453 h 657"/>
                <a:gd name="T22" fmla="*/ 0 w 476"/>
                <a:gd name="T23" fmla="*/ 521 h 657"/>
                <a:gd name="T24" fmla="*/ 22 w 476"/>
                <a:gd name="T25" fmla="*/ 589 h 657"/>
                <a:gd name="T26" fmla="*/ 68 w 476"/>
                <a:gd name="T27" fmla="*/ 589 h 657"/>
                <a:gd name="T28" fmla="*/ 158 w 476"/>
                <a:gd name="T29" fmla="*/ 657 h 657"/>
                <a:gd name="T30" fmla="*/ 204 w 476"/>
                <a:gd name="T31" fmla="*/ 657 h 657"/>
                <a:gd name="T32" fmla="*/ 226 w 476"/>
                <a:gd name="T33" fmla="*/ 612 h 657"/>
                <a:gd name="T34" fmla="*/ 249 w 476"/>
                <a:gd name="T35" fmla="*/ 589 h 657"/>
                <a:gd name="T36" fmla="*/ 272 w 476"/>
                <a:gd name="T37" fmla="*/ 499 h 657"/>
                <a:gd name="T38" fmla="*/ 294 w 476"/>
                <a:gd name="T39" fmla="*/ 499 h 657"/>
                <a:gd name="T40" fmla="*/ 317 w 476"/>
                <a:gd name="T41" fmla="*/ 544 h 657"/>
                <a:gd name="T42" fmla="*/ 340 w 476"/>
                <a:gd name="T43" fmla="*/ 499 h 657"/>
                <a:gd name="T44" fmla="*/ 340 w 476"/>
                <a:gd name="T45" fmla="*/ 431 h 657"/>
                <a:gd name="T46" fmla="*/ 431 w 476"/>
                <a:gd name="T47" fmla="*/ 363 h 657"/>
                <a:gd name="T48" fmla="*/ 453 w 476"/>
                <a:gd name="T49" fmla="*/ 317 h 657"/>
                <a:gd name="T50" fmla="*/ 431 w 476"/>
                <a:gd name="T51" fmla="*/ 272 h 657"/>
                <a:gd name="T52" fmla="*/ 476 w 476"/>
                <a:gd name="T53" fmla="*/ 249 h 657"/>
                <a:gd name="T54" fmla="*/ 476 w 476"/>
                <a:gd name="T55" fmla="*/ 204 h 657"/>
                <a:gd name="T56" fmla="*/ 431 w 476"/>
                <a:gd name="T57" fmla="*/ 136 h 657"/>
                <a:gd name="T58" fmla="*/ 431 w 476"/>
                <a:gd name="T59" fmla="*/ 90 h 657"/>
                <a:gd name="T60" fmla="*/ 317 w 476"/>
                <a:gd name="T61" fmla="*/ 0 h 657"/>
                <a:gd name="T62" fmla="*/ 272 w 476"/>
                <a:gd name="T63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6" h="657">
                  <a:moveTo>
                    <a:pt x="272" y="0"/>
                  </a:moveTo>
                  <a:lnTo>
                    <a:pt x="204" y="90"/>
                  </a:lnTo>
                  <a:lnTo>
                    <a:pt x="181" y="136"/>
                  </a:lnTo>
                  <a:lnTo>
                    <a:pt x="113" y="181"/>
                  </a:lnTo>
                  <a:lnTo>
                    <a:pt x="68" y="227"/>
                  </a:lnTo>
                  <a:lnTo>
                    <a:pt x="113" y="272"/>
                  </a:lnTo>
                  <a:lnTo>
                    <a:pt x="113" y="317"/>
                  </a:lnTo>
                  <a:lnTo>
                    <a:pt x="158" y="340"/>
                  </a:lnTo>
                  <a:lnTo>
                    <a:pt x="136" y="408"/>
                  </a:lnTo>
                  <a:lnTo>
                    <a:pt x="90" y="408"/>
                  </a:lnTo>
                  <a:lnTo>
                    <a:pt x="45" y="453"/>
                  </a:lnTo>
                  <a:lnTo>
                    <a:pt x="0" y="521"/>
                  </a:lnTo>
                  <a:lnTo>
                    <a:pt x="22" y="589"/>
                  </a:lnTo>
                  <a:lnTo>
                    <a:pt x="68" y="589"/>
                  </a:lnTo>
                  <a:lnTo>
                    <a:pt x="158" y="657"/>
                  </a:lnTo>
                  <a:lnTo>
                    <a:pt x="204" y="657"/>
                  </a:lnTo>
                  <a:lnTo>
                    <a:pt x="226" y="612"/>
                  </a:lnTo>
                  <a:lnTo>
                    <a:pt x="249" y="589"/>
                  </a:lnTo>
                  <a:lnTo>
                    <a:pt x="272" y="499"/>
                  </a:lnTo>
                  <a:lnTo>
                    <a:pt x="294" y="499"/>
                  </a:lnTo>
                  <a:lnTo>
                    <a:pt x="317" y="544"/>
                  </a:lnTo>
                  <a:lnTo>
                    <a:pt x="340" y="499"/>
                  </a:lnTo>
                  <a:lnTo>
                    <a:pt x="340" y="431"/>
                  </a:lnTo>
                  <a:lnTo>
                    <a:pt x="431" y="363"/>
                  </a:lnTo>
                  <a:lnTo>
                    <a:pt x="453" y="317"/>
                  </a:lnTo>
                  <a:lnTo>
                    <a:pt x="431" y="272"/>
                  </a:lnTo>
                  <a:lnTo>
                    <a:pt x="476" y="249"/>
                  </a:lnTo>
                  <a:lnTo>
                    <a:pt x="476" y="204"/>
                  </a:lnTo>
                  <a:lnTo>
                    <a:pt x="431" y="136"/>
                  </a:lnTo>
                  <a:lnTo>
                    <a:pt x="431" y="90"/>
                  </a:lnTo>
                  <a:lnTo>
                    <a:pt x="317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38D54E0A-62AF-49A9-A35F-157C7C33CBB8}"/>
                </a:ext>
              </a:extLst>
            </p:cNvPr>
            <p:cNvSpPr/>
            <p:nvPr/>
          </p:nvSpPr>
          <p:spPr>
            <a:xfrm>
              <a:off x="3268202" y="4949244"/>
              <a:ext cx="174625" cy="215900"/>
            </a:xfrm>
            <a:custGeom>
              <a:avLst/>
              <a:gdLst>
                <a:gd name="connsiteX0" fmla="*/ 152400 w 174625"/>
                <a:gd name="connsiteY0" fmla="*/ 0 h 215900"/>
                <a:gd name="connsiteX1" fmla="*/ 92075 w 174625"/>
                <a:gd name="connsiteY1" fmla="*/ 25400 h 215900"/>
                <a:gd name="connsiteX2" fmla="*/ 111125 w 174625"/>
                <a:gd name="connsiteY2" fmla="*/ 73025 h 215900"/>
                <a:gd name="connsiteX3" fmla="*/ 28575 w 174625"/>
                <a:gd name="connsiteY3" fmla="*/ 117475 h 215900"/>
                <a:gd name="connsiteX4" fmla="*/ 0 w 174625"/>
                <a:gd name="connsiteY4" fmla="*/ 215900 h 215900"/>
                <a:gd name="connsiteX5" fmla="*/ 50800 w 174625"/>
                <a:gd name="connsiteY5" fmla="*/ 174625 h 215900"/>
                <a:gd name="connsiteX6" fmla="*/ 174625 w 174625"/>
                <a:gd name="connsiteY6" fmla="*/ 120650 h 215900"/>
                <a:gd name="connsiteX7" fmla="*/ 165100 w 174625"/>
                <a:gd name="connsiteY7" fmla="*/ 79375 h 215900"/>
                <a:gd name="connsiteX8" fmla="*/ 152400 w 174625"/>
                <a:gd name="connsiteY8" fmla="*/ 0 h 21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625" h="215900">
                  <a:moveTo>
                    <a:pt x="152400" y="0"/>
                  </a:moveTo>
                  <a:lnTo>
                    <a:pt x="92075" y="25400"/>
                  </a:lnTo>
                  <a:lnTo>
                    <a:pt x="111125" y="73025"/>
                  </a:lnTo>
                  <a:lnTo>
                    <a:pt x="28575" y="117475"/>
                  </a:lnTo>
                  <a:lnTo>
                    <a:pt x="0" y="215900"/>
                  </a:lnTo>
                  <a:lnTo>
                    <a:pt x="50800" y="174625"/>
                  </a:lnTo>
                  <a:lnTo>
                    <a:pt x="174625" y="120650"/>
                  </a:lnTo>
                  <a:lnTo>
                    <a:pt x="165100" y="79375"/>
                  </a:lnTo>
                  <a:lnTo>
                    <a:pt x="15240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>
            <a:extLst>
              <a:ext uri="{FF2B5EF4-FFF2-40B4-BE49-F238E27FC236}">
                <a16:creationId xmlns:a16="http://schemas.microsoft.com/office/drawing/2014/main" id="{9EF41084-493E-443F-A3BE-457625635967}"/>
              </a:ext>
            </a:extLst>
          </p:cNvPr>
          <p:cNvGrpSpPr/>
          <p:nvPr/>
        </p:nvGrpSpPr>
        <p:grpSpPr>
          <a:xfrm>
            <a:off x="555350" y="1033933"/>
            <a:ext cx="8416732" cy="5013739"/>
            <a:chOff x="555350" y="1033933"/>
            <a:chExt cx="8416732" cy="5013739"/>
          </a:xfrm>
        </p:grpSpPr>
        <p:sp>
          <p:nvSpPr>
            <p:cNvPr id="404" name="テキスト ボックス 403">
              <a:extLst>
                <a:ext uri="{FF2B5EF4-FFF2-40B4-BE49-F238E27FC236}">
                  <a16:creationId xmlns:a16="http://schemas.microsoft.com/office/drawing/2014/main" id="{531CB038-8DA9-4137-9949-1E4CA9856072}"/>
                </a:ext>
              </a:extLst>
            </p:cNvPr>
            <p:cNvSpPr txBox="1"/>
            <p:nvPr/>
          </p:nvSpPr>
          <p:spPr>
            <a:xfrm>
              <a:off x="1866650" y="2250191"/>
              <a:ext cx="303536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北海道</a:t>
              </a:r>
            </a:p>
          </p:txBody>
        </p:sp>
        <p:sp>
          <p:nvSpPr>
            <p:cNvPr id="405" name="テキスト ボックス 404">
              <a:extLst>
                <a:ext uri="{FF2B5EF4-FFF2-40B4-BE49-F238E27FC236}">
                  <a16:creationId xmlns:a16="http://schemas.microsoft.com/office/drawing/2014/main" id="{F9611CDE-74CC-48F2-8E37-255C459F5459}"/>
                </a:ext>
              </a:extLst>
            </p:cNvPr>
            <p:cNvSpPr txBox="1"/>
            <p:nvPr/>
          </p:nvSpPr>
          <p:spPr>
            <a:xfrm>
              <a:off x="8745491" y="595533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沖縄</a:t>
              </a:r>
            </a:p>
          </p:txBody>
        </p:sp>
        <p:sp>
          <p:nvSpPr>
            <p:cNvPr id="406" name="テキスト ボックス 405">
              <a:extLst>
                <a:ext uri="{FF2B5EF4-FFF2-40B4-BE49-F238E27FC236}">
                  <a16:creationId xmlns:a16="http://schemas.microsoft.com/office/drawing/2014/main" id="{F759EDD9-9811-4503-B1A6-725824F2BEE2}"/>
                </a:ext>
              </a:extLst>
            </p:cNvPr>
            <p:cNvSpPr txBox="1"/>
            <p:nvPr/>
          </p:nvSpPr>
          <p:spPr>
            <a:xfrm>
              <a:off x="2720108" y="4292977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</a:t>
              </a:r>
            </a:p>
          </p:txBody>
        </p:sp>
        <p:sp>
          <p:nvSpPr>
            <p:cNvPr id="407" name="テキスト ボックス 406">
              <a:extLst>
                <a:ext uri="{FF2B5EF4-FFF2-40B4-BE49-F238E27FC236}">
                  <a16:creationId xmlns:a16="http://schemas.microsoft.com/office/drawing/2014/main" id="{E3BDE2C8-289A-4B8C-BBC9-9DCFF36F67B0}"/>
                </a:ext>
              </a:extLst>
            </p:cNvPr>
            <p:cNvSpPr txBox="1"/>
            <p:nvPr/>
          </p:nvSpPr>
          <p:spPr>
            <a:xfrm>
              <a:off x="3507015" y="387315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</a:t>
              </a:r>
            </a:p>
          </p:txBody>
        </p:sp>
        <p:sp>
          <p:nvSpPr>
            <p:cNvPr id="408" name="テキスト ボックス 407">
              <a:extLst>
                <a:ext uri="{FF2B5EF4-FFF2-40B4-BE49-F238E27FC236}">
                  <a16:creationId xmlns:a16="http://schemas.microsoft.com/office/drawing/2014/main" id="{5007A53A-943A-4D44-A884-3FF8EB36752E}"/>
                </a:ext>
              </a:extLst>
            </p:cNvPr>
            <p:cNvSpPr txBox="1"/>
            <p:nvPr/>
          </p:nvSpPr>
          <p:spPr>
            <a:xfrm>
              <a:off x="2537230" y="399920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島根</a:t>
              </a:r>
              <a:endParaRPr kumimoji="1" lang="ja-JP" altLang="en-US" sz="600" b="1" dirty="0"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9" name="テキスト ボックス 408">
              <a:extLst>
                <a:ext uri="{FF2B5EF4-FFF2-40B4-BE49-F238E27FC236}">
                  <a16:creationId xmlns:a16="http://schemas.microsoft.com/office/drawing/2014/main" id="{0EA907F1-DD05-40FC-8AB1-C24571988286}"/>
                </a:ext>
              </a:extLst>
            </p:cNvPr>
            <p:cNvSpPr txBox="1"/>
            <p:nvPr/>
          </p:nvSpPr>
          <p:spPr>
            <a:xfrm>
              <a:off x="3382139" y="4279081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</a:t>
              </a:r>
            </a:p>
          </p:txBody>
        </p:sp>
        <p:sp>
          <p:nvSpPr>
            <p:cNvPr id="410" name="テキスト ボックス 409">
              <a:extLst>
                <a:ext uri="{FF2B5EF4-FFF2-40B4-BE49-F238E27FC236}">
                  <a16:creationId xmlns:a16="http://schemas.microsoft.com/office/drawing/2014/main" id="{D9DDB305-7DB4-4A4C-9682-1477AA964DA3}"/>
                </a:ext>
              </a:extLst>
            </p:cNvPr>
            <p:cNvSpPr txBox="1"/>
            <p:nvPr/>
          </p:nvSpPr>
          <p:spPr>
            <a:xfrm>
              <a:off x="6611468" y="4671823"/>
              <a:ext cx="303536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神奈川</a:t>
              </a:r>
            </a:p>
          </p:txBody>
        </p:sp>
        <p:sp>
          <p:nvSpPr>
            <p:cNvPr id="411" name="テキスト ボックス 410">
              <a:extLst>
                <a:ext uri="{FF2B5EF4-FFF2-40B4-BE49-F238E27FC236}">
                  <a16:creationId xmlns:a16="http://schemas.microsoft.com/office/drawing/2014/main" id="{14006086-54C0-4252-9141-D2516F788C7A}"/>
                </a:ext>
              </a:extLst>
            </p:cNvPr>
            <p:cNvSpPr txBox="1"/>
            <p:nvPr/>
          </p:nvSpPr>
          <p:spPr>
            <a:xfrm>
              <a:off x="4482439" y="4981703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</a:t>
              </a:r>
            </a:p>
          </p:txBody>
        </p:sp>
        <p:sp>
          <p:nvSpPr>
            <p:cNvPr id="412" name="テキスト ボックス 411">
              <a:extLst>
                <a:ext uri="{FF2B5EF4-FFF2-40B4-BE49-F238E27FC236}">
                  <a16:creationId xmlns:a16="http://schemas.microsoft.com/office/drawing/2014/main" id="{27CB22B5-E6EB-4102-AB10-205AEC6A6392}"/>
                </a:ext>
              </a:extLst>
            </p:cNvPr>
            <p:cNvSpPr txBox="1"/>
            <p:nvPr/>
          </p:nvSpPr>
          <p:spPr>
            <a:xfrm>
              <a:off x="8541493" y="1033933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413" name="テキスト ボックス 412">
              <a:extLst>
                <a:ext uri="{FF2B5EF4-FFF2-40B4-BE49-F238E27FC236}">
                  <a16:creationId xmlns:a16="http://schemas.microsoft.com/office/drawing/2014/main" id="{F25AB6E5-4982-47E1-B972-1B2C7459CA8C}"/>
                </a:ext>
              </a:extLst>
            </p:cNvPr>
            <p:cNvSpPr txBox="1"/>
            <p:nvPr/>
          </p:nvSpPr>
          <p:spPr>
            <a:xfrm>
              <a:off x="7607312" y="3408870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414" name="テキスト ボックス 413">
              <a:extLst>
                <a:ext uri="{FF2B5EF4-FFF2-40B4-BE49-F238E27FC236}">
                  <a16:creationId xmlns:a16="http://schemas.microsoft.com/office/drawing/2014/main" id="{5483383B-A4C5-4865-9C8E-CC2C32B7EF09}"/>
                </a:ext>
              </a:extLst>
            </p:cNvPr>
            <p:cNvSpPr txBox="1"/>
            <p:nvPr/>
          </p:nvSpPr>
          <p:spPr>
            <a:xfrm>
              <a:off x="8725702" y="1908312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</a:t>
              </a:r>
            </a:p>
          </p:txBody>
        </p:sp>
        <p:sp>
          <p:nvSpPr>
            <p:cNvPr id="415" name="テキスト ボックス 414">
              <a:extLst>
                <a:ext uri="{FF2B5EF4-FFF2-40B4-BE49-F238E27FC236}">
                  <a16:creationId xmlns:a16="http://schemas.microsoft.com/office/drawing/2014/main" id="{2F872EFF-8D4F-4F17-88A6-E0ED5C0B95B8}"/>
                </a:ext>
              </a:extLst>
            </p:cNvPr>
            <p:cNvSpPr txBox="1"/>
            <p:nvPr/>
          </p:nvSpPr>
          <p:spPr>
            <a:xfrm>
              <a:off x="7247305" y="482132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</a:t>
              </a:r>
            </a:p>
          </p:txBody>
        </p:sp>
        <p:sp>
          <p:nvSpPr>
            <p:cNvPr id="416" name="テキスト ボックス 415">
              <a:extLst>
                <a:ext uri="{FF2B5EF4-FFF2-40B4-BE49-F238E27FC236}">
                  <a16:creationId xmlns:a16="http://schemas.microsoft.com/office/drawing/2014/main" id="{7DD35C74-163A-42BF-81BB-9E437C3D1ECB}"/>
                </a:ext>
              </a:extLst>
            </p:cNvPr>
            <p:cNvSpPr txBox="1"/>
            <p:nvPr/>
          </p:nvSpPr>
          <p:spPr>
            <a:xfrm>
              <a:off x="6839607" y="4517332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東京</a:t>
              </a:r>
            </a:p>
          </p:txBody>
        </p:sp>
        <p:sp>
          <p:nvSpPr>
            <p:cNvPr id="417" name="テキスト ボックス 416">
              <a:extLst>
                <a:ext uri="{FF2B5EF4-FFF2-40B4-BE49-F238E27FC236}">
                  <a16:creationId xmlns:a16="http://schemas.microsoft.com/office/drawing/2014/main" id="{E1B737AC-22BC-4A92-BA94-A787269E0E6C}"/>
                </a:ext>
              </a:extLst>
            </p:cNvPr>
            <p:cNvSpPr txBox="1"/>
            <p:nvPr/>
          </p:nvSpPr>
          <p:spPr>
            <a:xfrm>
              <a:off x="4427871" y="4617894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大阪</a:t>
              </a:r>
            </a:p>
          </p:txBody>
        </p:sp>
        <p:sp>
          <p:nvSpPr>
            <p:cNvPr id="418" name="テキスト ボックス 417">
              <a:extLst>
                <a:ext uri="{FF2B5EF4-FFF2-40B4-BE49-F238E27FC236}">
                  <a16:creationId xmlns:a16="http://schemas.microsoft.com/office/drawing/2014/main" id="{A61FADAA-0D9A-4D1D-A40F-8D8E3C81671C}"/>
                </a:ext>
              </a:extLst>
            </p:cNvPr>
            <p:cNvSpPr txBox="1"/>
            <p:nvPr/>
          </p:nvSpPr>
          <p:spPr>
            <a:xfrm>
              <a:off x="1845784" y="439156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</a:t>
              </a:r>
            </a:p>
          </p:txBody>
        </p:sp>
        <p:sp>
          <p:nvSpPr>
            <p:cNvPr id="419" name="テキスト ボックス 418">
              <a:extLst>
                <a:ext uri="{FF2B5EF4-FFF2-40B4-BE49-F238E27FC236}">
                  <a16:creationId xmlns:a16="http://schemas.microsoft.com/office/drawing/2014/main" id="{E4A02752-4723-4412-B6E8-022D8BB4466E}"/>
                </a:ext>
              </a:extLst>
            </p:cNvPr>
            <p:cNvSpPr txBox="1"/>
            <p:nvPr/>
          </p:nvSpPr>
          <p:spPr>
            <a:xfrm>
              <a:off x="935343" y="484568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佐賀</a:t>
              </a:r>
            </a:p>
          </p:txBody>
        </p:sp>
        <p:sp>
          <p:nvSpPr>
            <p:cNvPr id="420" name="テキスト ボックス 419">
              <a:extLst>
                <a:ext uri="{FF2B5EF4-FFF2-40B4-BE49-F238E27FC236}">
                  <a16:creationId xmlns:a16="http://schemas.microsoft.com/office/drawing/2014/main" id="{3A4402DC-788B-421A-A455-E0388C5123D8}"/>
                </a:ext>
              </a:extLst>
            </p:cNvPr>
            <p:cNvSpPr txBox="1"/>
            <p:nvPr/>
          </p:nvSpPr>
          <p:spPr>
            <a:xfrm>
              <a:off x="1286310" y="480794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福岡</a:t>
              </a:r>
            </a:p>
          </p:txBody>
        </p:sp>
        <p:sp>
          <p:nvSpPr>
            <p:cNvPr id="421" name="テキスト ボックス 420">
              <a:extLst>
                <a:ext uri="{FF2B5EF4-FFF2-40B4-BE49-F238E27FC236}">
                  <a16:creationId xmlns:a16="http://schemas.microsoft.com/office/drawing/2014/main" id="{6E0A7E24-C8E6-4134-BAF5-EDC6529B3576}"/>
                </a:ext>
              </a:extLst>
            </p:cNvPr>
            <p:cNvSpPr txBox="1"/>
            <p:nvPr/>
          </p:nvSpPr>
          <p:spPr>
            <a:xfrm>
              <a:off x="2916797" y="5136194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</a:t>
              </a:r>
            </a:p>
          </p:txBody>
        </p:sp>
        <p:sp>
          <p:nvSpPr>
            <p:cNvPr id="422" name="テキスト ボックス 421">
              <a:extLst>
                <a:ext uri="{FF2B5EF4-FFF2-40B4-BE49-F238E27FC236}">
                  <a16:creationId xmlns:a16="http://schemas.microsoft.com/office/drawing/2014/main" id="{162A4AF1-2FDF-424D-ABE2-A4C5AE9C3791}"/>
                </a:ext>
              </a:extLst>
            </p:cNvPr>
            <p:cNvSpPr txBox="1"/>
            <p:nvPr/>
          </p:nvSpPr>
          <p:spPr>
            <a:xfrm>
              <a:off x="4140018" y="5394583"/>
              <a:ext cx="303536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</a:t>
              </a:r>
            </a:p>
          </p:txBody>
        </p:sp>
        <p:sp>
          <p:nvSpPr>
            <p:cNvPr id="423" name="テキスト ボックス 422">
              <a:extLst>
                <a:ext uri="{FF2B5EF4-FFF2-40B4-BE49-F238E27FC236}">
                  <a16:creationId xmlns:a16="http://schemas.microsoft.com/office/drawing/2014/main" id="{EB83F14B-37B8-4866-96DF-A81EB81F6C6C}"/>
                </a:ext>
              </a:extLst>
            </p:cNvPr>
            <p:cNvSpPr txBox="1"/>
            <p:nvPr/>
          </p:nvSpPr>
          <p:spPr>
            <a:xfrm>
              <a:off x="859501" y="5917023"/>
              <a:ext cx="303536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</a:t>
              </a:r>
            </a:p>
          </p:txBody>
        </p:sp>
        <p:sp>
          <p:nvSpPr>
            <p:cNvPr id="424" name="テキスト ボックス 423">
              <a:extLst>
                <a:ext uri="{FF2B5EF4-FFF2-40B4-BE49-F238E27FC236}">
                  <a16:creationId xmlns:a16="http://schemas.microsoft.com/office/drawing/2014/main" id="{C6CB8EA7-F4CA-472F-90C1-11B004FBEA37}"/>
                </a:ext>
              </a:extLst>
            </p:cNvPr>
            <p:cNvSpPr txBox="1"/>
            <p:nvPr/>
          </p:nvSpPr>
          <p:spPr>
            <a:xfrm>
              <a:off x="3934726" y="431043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兵庫</a:t>
              </a:r>
            </a:p>
          </p:txBody>
        </p:sp>
        <p:sp>
          <p:nvSpPr>
            <p:cNvPr id="425" name="テキスト ボックス 424">
              <a:extLst>
                <a:ext uri="{FF2B5EF4-FFF2-40B4-BE49-F238E27FC236}">
                  <a16:creationId xmlns:a16="http://schemas.microsoft.com/office/drawing/2014/main" id="{8DB496E8-25AA-4151-BFAE-D7CB4E2669D3}"/>
                </a:ext>
              </a:extLst>
            </p:cNvPr>
            <p:cNvSpPr txBox="1"/>
            <p:nvPr/>
          </p:nvSpPr>
          <p:spPr>
            <a:xfrm>
              <a:off x="8162863" y="269328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</a:t>
              </a:r>
            </a:p>
          </p:txBody>
        </p:sp>
        <p:sp>
          <p:nvSpPr>
            <p:cNvPr id="426" name="テキスト ボックス 425">
              <a:extLst>
                <a:ext uri="{FF2B5EF4-FFF2-40B4-BE49-F238E27FC236}">
                  <a16:creationId xmlns:a16="http://schemas.microsoft.com/office/drawing/2014/main" id="{B197101A-0023-433E-A9BA-DCCFEA565017}"/>
                </a:ext>
              </a:extLst>
            </p:cNvPr>
            <p:cNvSpPr txBox="1"/>
            <p:nvPr/>
          </p:nvSpPr>
          <p:spPr>
            <a:xfrm>
              <a:off x="4810876" y="4990180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三重</a:t>
              </a:r>
              <a:endParaRPr kumimoji="1" lang="ja-JP" altLang="en-US" sz="600" b="1" dirty="0"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7" name="テキスト ボックス 426">
              <a:extLst>
                <a:ext uri="{FF2B5EF4-FFF2-40B4-BE49-F238E27FC236}">
                  <a16:creationId xmlns:a16="http://schemas.microsoft.com/office/drawing/2014/main" id="{DF3FB46B-F3A3-442D-9BBD-4A621461CFC6}"/>
                </a:ext>
              </a:extLst>
            </p:cNvPr>
            <p:cNvSpPr txBox="1"/>
            <p:nvPr/>
          </p:nvSpPr>
          <p:spPr>
            <a:xfrm>
              <a:off x="4402149" y="4334914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京都</a:t>
              </a:r>
            </a:p>
          </p:txBody>
        </p:sp>
        <p:sp>
          <p:nvSpPr>
            <p:cNvPr id="428" name="テキスト ボックス 427">
              <a:extLst>
                <a:ext uri="{FF2B5EF4-FFF2-40B4-BE49-F238E27FC236}">
                  <a16:creationId xmlns:a16="http://schemas.microsoft.com/office/drawing/2014/main" id="{8A10D40A-32D7-43E7-85DF-68B3CB654A2B}"/>
                </a:ext>
              </a:extLst>
            </p:cNvPr>
            <p:cNvSpPr txBox="1"/>
            <p:nvPr/>
          </p:nvSpPr>
          <p:spPr>
            <a:xfrm>
              <a:off x="8134769" y="1686603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</a:t>
              </a:r>
            </a:p>
          </p:txBody>
        </p:sp>
        <p:sp>
          <p:nvSpPr>
            <p:cNvPr id="429" name="テキスト ボックス 428">
              <a:extLst>
                <a:ext uri="{FF2B5EF4-FFF2-40B4-BE49-F238E27FC236}">
                  <a16:creationId xmlns:a16="http://schemas.microsoft.com/office/drawing/2014/main" id="{D0F6A226-173E-418C-94BD-A1F643D14BB4}"/>
                </a:ext>
              </a:extLst>
            </p:cNvPr>
            <p:cNvSpPr txBox="1"/>
            <p:nvPr/>
          </p:nvSpPr>
          <p:spPr>
            <a:xfrm>
              <a:off x="7374396" y="427212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430" name="テキスト ボックス 429">
              <a:extLst>
                <a:ext uri="{FF2B5EF4-FFF2-40B4-BE49-F238E27FC236}">
                  <a16:creationId xmlns:a16="http://schemas.microsoft.com/office/drawing/2014/main" id="{5B384643-2A84-4816-A193-24F04E4AB150}"/>
                </a:ext>
              </a:extLst>
            </p:cNvPr>
            <p:cNvSpPr txBox="1"/>
            <p:nvPr/>
          </p:nvSpPr>
          <p:spPr>
            <a:xfrm>
              <a:off x="555350" y="4938884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</a:t>
              </a:r>
            </a:p>
          </p:txBody>
        </p:sp>
        <p:sp>
          <p:nvSpPr>
            <p:cNvPr id="431" name="テキスト ボックス 430">
              <a:extLst>
                <a:ext uri="{FF2B5EF4-FFF2-40B4-BE49-F238E27FC236}">
                  <a16:creationId xmlns:a16="http://schemas.microsoft.com/office/drawing/2014/main" id="{22379541-9DD4-4614-8D76-AE7AABCEC55C}"/>
                </a:ext>
              </a:extLst>
            </p:cNvPr>
            <p:cNvSpPr txBox="1"/>
            <p:nvPr/>
          </p:nvSpPr>
          <p:spPr>
            <a:xfrm>
              <a:off x="1511860" y="5698557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</a:t>
              </a:r>
            </a:p>
          </p:txBody>
        </p:sp>
        <p:sp>
          <p:nvSpPr>
            <p:cNvPr id="432" name="テキスト ボックス 431">
              <a:extLst>
                <a:ext uri="{FF2B5EF4-FFF2-40B4-BE49-F238E27FC236}">
                  <a16:creationId xmlns:a16="http://schemas.microsoft.com/office/drawing/2014/main" id="{35BA92BA-BCFF-4AE2-93E1-85F475688427}"/>
                </a:ext>
              </a:extLst>
            </p:cNvPr>
            <p:cNvSpPr txBox="1"/>
            <p:nvPr/>
          </p:nvSpPr>
          <p:spPr>
            <a:xfrm>
              <a:off x="1251302" y="543583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</a:t>
              </a:r>
            </a:p>
          </p:txBody>
        </p:sp>
        <p:sp>
          <p:nvSpPr>
            <p:cNvPr id="433" name="テキスト ボックス 432">
              <a:extLst>
                <a:ext uri="{FF2B5EF4-FFF2-40B4-BE49-F238E27FC236}">
                  <a16:creationId xmlns:a16="http://schemas.microsoft.com/office/drawing/2014/main" id="{42936A30-3A1D-426B-AB5C-AC53D0FDCA4C}"/>
                </a:ext>
              </a:extLst>
            </p:cNvPr>
            <p:cNvSpPr txBox="1"/>
            <p:nvPr/>
          </p:nvSpPr>
          <p:spPr>
            <a:xfrm>
              <a:off x="1669142" y="5160513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</a:t>
              </a:r>
            </a:p>
          </p:txBody>
        </p:sp>
        <p:sp>
          <p:nvSpPr>
            <p:cNvPr id="434" name="テキスト ボックス 433">
              <a:extLst>
                <a:ext uri="{FF2B5EF4-FFF2-40B4-BE49-F238E27FC236}">
                  <a16:creationId xmlns:a16="http://schemas.microsoft.com/office/drawing/2014/main" id="{ACE35793-02A7-4898-B3BE-F893CDCB45DA}"/>
                </a:ext>
              </a:extLst>
            </p:cNvPr>
            <p:cNvSpPr txBox="1"/>
            <p:nvPr/>
          </p:nvSpPr>
          <p:spPr>
            <a:xfrm>
              <a:off x="5356983" y="4680168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愛知</a:t>
              </a:r>
            </a:p>
          </p:txBody>
        </p:sp>
        <p:sp>
          <p:nvSpPr>
            <p:cNvPr id="435" name="テキスト ボックス 434">
              <a:extLst>
                <a:ext uri="{FF2B5EF4-FFF2-40B4-BE49-F238E27FC236}">
                  <a16:creationId xmlns:a16="http://schemas.microsoft.com/office/drawing/2014/main" id="{862BEFDC-1337-464A-BA1A-5EA56BA6FE20}"/>
                </a:ext>
              </a:extLst>
            </p:cNvPr>
            <p:cNvSpPr txBox="1"/>
            <p:nvPr/>
          </p:nvSpPr>
          <p:spPr>
            <a:xfrm>
              <a:off x="5876264" y="485123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静岡</a:t>
              </a:r>
            </a:p>
          </p:txBody>
        </p:sp>
        <p:sp>
          <p:nvSpPr>
            <p:cNvPr id="436" name="テキスト ボックス 435">
              <a:extLst>
                <a:ext uri="{FF2B5EF4-FFF2-40B4-BE49-F238E27FC236}">
                  <a16:creationId xmlns:a16="http://schemas.microsoft.com/office/drawing/2014/main" id="{6925E0FF-96FF-487D-AA65-B4C174116838}"/>
                </a:ext>
              </a:extLst>
            </p:cNvPr>
            <p:cNvSpPr txBox="1"/>
            <p:nvPr/>
          </p:nvSpPr>
          <p:spPr>
            <a:xfrm>
              <a:off x="2557114" y="5006383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愛媛</a:t>
              </a:r>
            </a:p>
          </p:txBody>
        </p:sp>
        <p:sp>
          <p:nvSpPr>
            <p:cNvPr id="437" name="テキスト ボックス 436">
              <a:extLst>
                <a:ext uri="{FF2B5EF4-FFF2-40B4-BE49-F238E27FC236}">
                  <a16:creationId xmlns:a16="http://schemas.microsoft.com/office/drawing/2014/main" id="{9AB40A1A-04D1-4A6C-B92C-783163D9C324}"/>
                </a:ext>
              </a:extLst>
            </p:cNvPr>
            <p:cNvSpPr txBox="1"/>
            <p:nvPr/>
          </p:nvSpPr>
          <p:spPr>
            <a:xfrm>
              <a:off x="3333128" y="4756433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香川</a:t>
              </a:r>
            </a:p>
          </p:txBody>
        </p:sp>
        <p:sp>
          <p:nvSpPr>
            <p:cNvPr id="438" name="テキスト ボックス 437">
              <a:extLst>
                <a:ext uri="{FF2B5EF4-FFF2-40B4-BE49-F238E27FC236}">
                  <a16:creationId xmlns:a16="http://schemas.microsoft.com/office/drawing/2014/main" id="{6BE7EBD2-2DE9-4DFF-AF4F-8A6AE35F0E4A}"/>
                </a:ext>
              </a:extLst>
            </p:cNvPr>
            <p:cNvSpPr txBox="1"/>
            <p:nvPr/>
          </p:nvSpPr>
          <p:spPr>
            <a:xfrm>
              <a:off x="3434722" y="500214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</a:t>
              </a:r>
            </a:p>
          </p:txBody>
        </p:sp>
        <p:sp>
          <p:nvSpPr>
            <p:cNvPr id="439" name="テキスト ボックス 438">
              <a:extLst>
                <a:ext uri="{FF2B5EF4-FFF2-40B4-BE49-F238E27FC236}">
                  <a16:creationId xmlns:a16="http://schemas.microsoft.com/office/drawing/2014/main" id="{23ABC3D2-EA16-4BA2-ACD9-719C3CC2D584}"/>
                </a:ext>
              </a:extLst>
            </p:cNvPr>
            <p:cNvSpPr txBox="1"/>
            <p:nvPr/>
          </p:nvSpPr>
          <p:spPr>
            <a:xfrm>
              <a:off x="7229866" y="3842204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440" name="テキスト ボックス 439">
              <a:extLst>
                <a:ext uri="{FF2B5EF4-FFF2-40B4-BE49-F238E27FC236}">
                  <a16:creationId xmlns:a16="http://schemas.microsoft.com/office/drawing/2014/main" id="{89B8ED40-75DA-44F6-96EF-9B8F82B81A91}"/>
                </a:ext>
              </a:extLst>
            </p:cNvPr>
            <p:cNvSpPr txBox="1"/>
            <p:nvPr/>
          </p:nvSpPr>
          <p:spPr>
            <a:xfrm>
              <a:off x="6086925" y="397911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</a:t>
              </a:r>
            </a:p>
          </p:txBody>
        </p:sp>
        <p:sp>
          <p:nvSpPr>
            <p:cNvPr id="441" name="テキスト ボックス 440">
              <a:extLst>
                <a:ext uri="{FF2B5EF4-FFF2-40B4-BE49-F238E27FC236}">
                  <a16:creationId xmlns:a16="http://schemas.microsoft.com/office/drawing/2014/main" id="{76A064B4-AF2A-4866-B4A1-F174B134212C}"/>
                </a:ext>
              </a:extLst>
            </p:cNvPr>
            <p:cNvSpPr txBox="1"/>
            <p:nvPr/>
          </p:nvSpPr>
          <p:spPr>
            <a:xfrm>
              <a:off x="4769467" y="4459600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滋賀</a:t>
              </a:r>
              <a:endParaRPr kumimoji="1" lang="ja-JP" altLang="en-US" sz="600" b="1" dirty="0"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2" name="テキスト ボックス 441">
              <a:extLst>
                <a:ext uri="{FF2B5EF4-FFF2-40B4-BE49-F238E27FC236}">
                  <a16:creationId xmlns:a16="http://schemas.microsoft.com/office/drawing/2014/main" id="{05BC2317-5DBF-489A-AA2C-B9578372CF55}"/>
                </a:ext>
              </a:extLst>
            </p:cNvPr>
            <p:cNvSpPr txBox="1"/>
            <p:nvPr/>
          </p:nvSpPr>
          <p:spPr>
            <a:xfrm>
              <a:off x="5360297" y="4218182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</a:t>
              </a:r>
              <a:endParaRPr kumimoji="1" lang="ja-JP" altLang="en-US" sz="600" b="1" dirty="0"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3" name="テキスト ボックス 442">
              <a:extLst>
                <a:ext uri="{FF2B5EF4-FFF2-40B4-BE49-F238E27FC236}">
                  <a16:creationId xmlns:a16="http://schemas.microsoft.com/office/drawing/2014/main" id="{95F576E2-218A-465E-A782-24AD8AF234AD}"/>
                </a:ext>
              </a:extLst>
            </p:cNvPr>
            <p:cNvSpPr txBox="1"/>
            <p:nvPr/>
          </p:nvSpPr>
          <p:spPr>
            <a:xfrm>
              <a:off x="6354447" y="445959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山梨</a:t>
              </a:r>
              <a:endParaRPr kumimoji="1" lang="ja-JP" altLang="en-US" sz="600" b="1" dirty="0"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4" name="テキスト ボックス 443">
              <a:extLst>
                <a:ext uri="{FF2B5EF4-FFF2-40B4-BE49-F238E27FC236}">
                  <a16:creationId xmlns:a16="http://schemas.microsoft.com/office/drawing/2014/main" id="{0F8C4BE7-EB14-473F-B001-714750B99574}"/>
                </a:ext>
              </a:extLst>
            </p:cNvPr>
            <p:cNvSpPr txBox="1"/>
            <p:nvPr/>
          </p:nvSpPr>
          <p:spPr>
            <a:xfrm>
              <a:off x="6691316" y="387949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445" name="テキスト ボックス 444">
              <a:extLst>
                <a:ext uri="{FF2B5EF4-FFF2-40B4-BE49-F238E27FC236}">
                  <a16:creationId xmlns:a16="http://schemas.microsoft.com/office/drawing/2014/main" id="{788447C5-29F2-40CB-8252-A5ECCFC02959}"/>
                </a:ext>
              </a:extLst>
            </p:cNvPr>
            <p:cNvSpPr txBox="1"/>
            <p:nvPr/>
          </p:nvSpPr>
          <p:spPr>
            <a:xfrm>
              <a:off x="6719975" y="328013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新潟</a:t>
              </a:r>
            </a:p>
          </p:txBody>
        </p:sp>
        <p:sp>
          <p:nvSpPr>
            <p:cNvPr id="446" name="テキスト ボックス 445">
              <a:extLst>
                <a:ext uri="{FF2B5EF4-FFF2-40B4-BE49-F238E27FC236}">
                  <a16:creationId xmlns:a16="http://schemas.microsoft.com/office/drawing/2014/main" id="{D9D7F268-4546-4179-A06F-FEDB5E856E8F}"/>
                </a:ext>
              </a:extLst>
            </p:cNvPr>
            <p:cNvSpPr txBox="1"/>
            <p:nvPr/>
          </p:nvSpPr>
          <p:spPr>
            <a:xfrm>
              <a:off x="5522164" y="297132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</a:t>
              </a:r>
            </a:p>
          </p:txBody>
        </p:sp>
        <p:sp>
          <p:nvSpPr>
            <p:cNvPr id="447" name="テキスト ボックス 446">
              <a:extLst>
                <a:ext uri="{FF2B5EF4-FFF2-40B4-BE49-F238E27FC236}">
                  <a16:creationId xmlns:a16="http://schemas.microsoft.com/office/drawing/2014/main" id="{357189AD-6590-419B-9AF8-B5B4B751FCAE}"/>
                </a:ext>
              </a:extLst>
            </p:cNvPr>
            <p:cNvSpPr txBox="1"/>
            <p:nvPr/>
          </p:nvSpPr>
          <p:spPr>
            <a:xfrm>
              <a:off x="5737395" y="3523441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</a:t>
              </a:r>
            </a:p>
          </p:txBody>
        </p:sp>
        <p:sp>
          <p:nvSpPr>
            <p:cNvPr id="448" name="テキスト ボックス 447">
              <a:extLst>
                <a:ext uri="{FF2B5EF4-FFF2-40B4-BE49-F238E27FC236}">
                  <a16:creationId xmlns:a16="http://schemas.microsoft.com/office/drawing/2014/main" id="{D6F1263C-314A-47DE-BEE4-BAD46FFD6067}"/>
                </a:ext>
              </a:extLst>
            </p:cNvPr>
            <p:cNvSpPr txBox="1"/>
            <p:nvPr/>
          </p:nvSpPr>
          <p:spPr>
            <a:xfrm>
              <a:off x="5001379" y="386313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</a:t>
              </a:r>
            </a:p>
          </p:txBody>
        </p:sp>
        <p:sp>
          <p:nvSpPr>
            <p:cNvPr id="449" name="テキスト ボックス 448">
              <a:extLst>
                <a:ext uri="{FF2B5EF4-FFF2-40B4-BE49-F238E27FC236}">
                  <a16:creationId xmlns:a16="http://schemas.microsoft.com/office/drawing/2014/main" id="{F9C02A5B-9F0A-4346-81AA-277B0965ED92}"/>
                </a:ext>
              </a:extLst>
            </p:cNvPr>
            <p:cNvSpPr txBox="1"/>
            <p:nvPr/>
          </p:nvSpPr>
          <p:spPr>
            <a:xfrm>
              <a:off x="7741157" y="2473887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</a:t>
              </a:r>
            </a:p>
          </p:txBody>
        </p:sp>
        <p:sp>
          <p:nvSpPr>
            <p:cNvPr id="450" name="テキスト ボックス 449">
              <a:extLst>
                <a:ext uri="{FF2B5EF4-FFF2-40B4-BE49-F238E27FC236}">
                  <a16:creationId xmlns:a16="http://schemas.microsoft.com/office/drawing/2014/main" id="{225A7262-C11B-4D2B-8DCC-96466D656611}"/>
                </a:ext>
              </a:extLst>
            </p:cNvPr>
            <p:cNvSpPr txBox="1"/>
            <p:nvPr/>
          </p:nvSpPr>
          <p:spPr>
            <a:xfrm>
              <a:off x="6753228" y="427478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埼玉</a:t>
              </a:r>
            </a:p>
          </p:txBody>
        </p:sp>
      </p:grpSp>
      <p:sp>
        <p:nvSpPr>
          <p:cNvPr id="451" name="テキスト ボックス 450">
            <a:extLst>
              <a:ext uri="{FF2B5EF4-FFF2-40B4-BE49-F238E27FC236}">
                <a16:creationId xmlns:a16="http://schemas.microsoft.com/office/drawing/2014/main" id="{3D9A1056-4D56-46F9-97A7-7CD23DCC8E42}"/>
              </a:ext>
            </a:extLst>
          </p:cNvPr>
          <p:cNvSpPr txBox="1"/>
          <p:nvPr/>
        </p:nvSpPr>
        <p:spPr>
          <a:xfrm>
            <a:off x="155254" y="176416"/>
            <a:ext cx="2492990" cy="400110"/>
          </a:xfrm>
          <a:prstGeom prst="rect">
            <a:avLst/>
          </a:prstGeom>
          <a:solidFill>
            <a:srgbClr val="006600"/>
          </a:solidFill>
          <a:ln w="76200" cmpd="sng"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政令指定都市マップ</a:t>
            </a:r>
          </a:p>
        </p:txBody>
      </p:sp>
      <p:sp>
        <p:nvSpPr>
          <p:cNvPr id="452" name="テキスト ボックス 451">
            <a:extLst>
              <a:ext uri="{FF2B5EF4-FFF2-40B4-BE49-F238E27FC236}">
                <a16:creationId xmlns:a16="http://schemas.microsoft.com/office/drawing/2014/main" id="{F4BD3842-B385-4BA9-83E4-200499446493}"/>
              </a:ext>
            </a:extLst>
          </p:cNvPr>
          <p:cNvSpPr txBox="1"/>
          <p:nvPr/>
        </p:nvSpPr>
        <p:spPr>
          <a:xfrm>
            <a:off x="1377429" y="2279109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●札幌市</a:t>
            </a:r>
          </a:p>
        </p:txBody>
      </p:sp>
      <p:sp>
        <p:nvSpPr>
          <p:cNvPr id="453" name="テキスト ボックス 452">
            <a:extLst>
              <a:ext uri="{FF2B5EF4-FFF2-40B4-BE49-F238E27FC236}">
                <a16:creationId xmlns:a16="http://schemas.microsoft.com/office/drawing/2014/main" id="{6755DBD8-2928-43C6-B676-49F00C1AEA58}"/>
              </a:ext>
            </a:extLst>
          </p:cNvPr>
          <p:cNvSpPr txBox="1"/>
          <p:nvPr/>
        </p:nvSpPr>
        <p:spPr>
          <a:xfrm>
            <a:off x="8146786" y="2874864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●仙台市</a:t>
            </a:r>
          </a:p>
        </p:txBody>
      </p:sp>
      <p:sp>
        <p:nvSpPr>
          <p:cNvPr id="454" name="テキスト ボックス 453">
            <a:extLst>
              <a:ext uri="{FF2B5EF4-FFF2-40B4-BE49-F238E27FC236}">
                <a16:creationId xmlns:a16="http://schemas.microsoft.com/office/drawing/2014/main" id="{943AECA3-1B43-4F0E-B1CC-25542019E9F7}"/>
              </a:ext>
            </a:extLst>
          </p:cNvPr>
          <p:cNvSpPr txBox="1"/>
          <p:nvPr/>
        </p:nvSpPr>
        <p:spPr>
          <a:xfrm>
            <a:off x="7266996" y="4703159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●千葉市</a:t>
            </a:r>
          </a:p>
        </p:txBody>
      </p:sp>
      <p:sp>
        <p:nvSpPr>
          <p:cNvPr id="455" name="テキスト ボックス 454">
            <a:extLst>
              <a:ext uri="{FF2B5EF4-FFF2-40B4-BE49-F238E27FC236}">
                <a16:creationId xmlns:a16="http://schemas.microsoft.com/office/drawing/2014/main" id="{17CA7D12-2F3B-4F80-A0BF-15DA426E239A}"/>
              </a:ext>
            </a:extLst>
          </p:cNvPr>
          <p:cNvSpPr txBox="1"/>
          <p:nvPr/>
        </p:nvSpPr>
        <p:spPr>
          <a:xfrm>
            <a:off x="6879036" y="4369572"/>
            <a:ext cx="534368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●さいたま市</a:t>
            </a:r>
          </a:p>
        </p:txBody>
      </p:sp>
      <p:sp>
        <p:nvSpPr>
          <p:cNvPr id="456" name="テキスト ボックス 455">
            <a:extLst>
              <a:ext uri="{FF2B5EF4-FFF2-40B4-BE49-F238E27FC236}">
                <a16:creationId xmlns:a16="http://schemas.microsoft.com/office/drawing/2014/main" id="{280B4FF4-5C5F-4DBC-BB53-A6EB29AF48B5}"/>
              </a:ext>
            </a:extLst>
          </p:cNvPr>
          <p:cNvSpPr txBox="1"/>
          <p:nvPr/>
        </p:nvSpPr>
        <p:spPr>
          <a:xfrm>
            <a:off x="6846118" y="4761037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●横浜市</a:t>
            </a:r>
          </a:p>
        </p:txBody>
      </p:sp>
      <p:sp>
        <p:nvSpPr>
          <p:cNvPr id="457" name="テキスト ボックス 456">
            <a:extLst>
              <a:ext uri="{FF2B5EF4-FFF2-40B4-BE49-F238E27FC236}">
                <a16:creationId xmlns:a16="http://schemas.microsoft.com/office/drawing/2014/main" id="{F255F9DA-3170-479B-8874-675D38CA82F0}"/>
              </a:ext>
            </a:extLst>
          </p:cNvPr>
          <p:cNvSpPr txBox="1"/>
          <p:nvPr/>
        </p:nvSpPr>
        <p:spPr>
          <a:xfrm>
            <a:off x="6141117" y="4851480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●静岡市</a:t>
            </a:r>
          </a:p>
        </p:txBody>
      </p:sp>
      <p:sp>
        <p:nvSpPr>
          <p:cNvPr id="458" name="テキスト ボックス 457">
            <a:extLst>
              <a:ext uri="{FF2B5EF4-FFF2-40B4-BE49-F238E27FC236}">
                <a16:creationId xmlns:a16="http://schemas.microsoft.com/office/drawing/2014/main" id="{6F4FD615-C9B2-458E-AD9B-BDC946F68D77}"/>
              </a:ext>
            </a:extLst>
          </p:cNvPr>
          <p:cNvSpPr txBox="1"/>
          <p:nvPr/>
        </p:nvSpPr>
        <p:spPr>
          <a:xfrm>
            <a:off x="5330507" y="4569379"/>
            <a:ext cx="457424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●名古屋市</a:t>
            </a:r>
          </a:p>
        </p:txBody>
      </p:sp>
      <p:sp>
        <p:nvSpPr>
          <p:cNvPr id="459" name="テキスト ボックス 458">
            <a:extLst>
              <a:ext uri="{FF2B5EF4-FFF2-40B4-BE49-F238E27FC236}">
                <a16:creationId xmlns:a16="http://schemas.microsoft.com/office/drawing/2014/main" id="{C9DA65FA-9A7A-4609-9DEF-1149871D8184}"/>
              </a:ext>
            </a:extLst>
          </p:cNvPr>
          <p:cNvSpPr txBox="1"/>
          <p:nvPr/>
        </p:nvSpPr>
        <p:spPr>
          <a:xfrm>
            <a:off x="4523802" y="4499851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●京都市</a:t>
            </a:r>
          </a:p>
        </p:txBody>
      </p:sp>
      <p:sp>
        <p:nvSpPr>
          <p:cNvPr id="460" name="テキスト ボックス 459">
            <a:extLst>
              <a:ext uri="{FF2B5EF4-FFF2-40B4-BE49-F238E27FC236}">
                <a16:creationId xmlns:a16="http://schemas.microsoft.com/office/drawing/2014/main" id="{59F5DEC3-C90F-4022-A8AB-5169CDE044C8}"/>
              </a:ext>
            </a:extLst>
          </p:cNvPr>
          <p:cNvSpPr txBox="1"/>
          <p:nvPr/>
        </p:nvSpPr>
        <p:spPr>
          <a:xfrm>
            <a:off x="4351385" y="4711166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●大阪市</a:t>
            </a:r>
          </a:p>
        </p:txBody>
      </p:sp>
      <p:sp>
        <p:nvSpPr>
          <p:cNvPr id="461" name="テキスト ボックス 460">
            <a:extLst>
              <a:ext uri="{FF2B5EF4-FFF2-40B4-BE49-F238E27FC236}">
                <a16:creationId xmlns:a16="http://schemas.microsoft.com/office/drawing/2014/main" id="{35854D01-AC2C-45F0-84D8-820B174B2DDC}"/>
              </a:ext>
            </a:extLst>
          </p:cNvPr>
          <p:cNvSpPr txBox="1"/>
          <p:nvPr/>
        </p:nvSpPr>
        <p:spPr>
          <a:xfrm>
            <a:off x="4128809" y="4567342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●神戸市</a:t>
            </a:r>
          </a:p>
        </p:txBody>
      </p:sp>
      <p:sp>
        <p:nvSpPr>
          <p:cNvPr id="462" name="テキスト ボックス 461">
            <a:extLst>
              <a:ext uri="{FF2B5EF4-FFF2-40B4-BE49-F238E27FC236}">
                <a16:creationId xmlns:a16="http://schemas.microsoft.com/office/drawing/2014/main" id="{39867B0A-8317-45D9-9FCA-4D6D7AB8FDD1}"/>
              </a:ext>
            </a:extLst>
          </p:cNvPr>
          <p:cNvSpPr txBox="1"/>
          <p:nvPr/>
        </p:nvSpPr>
        <p:spPr>
          <a:xfrm>
            <a:off x="3398473" y="4441117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●岡山市</a:t>
            </a:r>
          </a:p>
        </p:txBody>
      </p:sp>
      <p:sp>
        <p:nvSpPr>
          <p:cNvPr id="463" name="テキスト ボックス 462">
            <a:extLst>
              <a:ext uri="{FF2B5EF4-FFF2-40B4-BE49-F238E27FC236}">
                <a16:creationId xmlns:a16="http://schemas.microsoft.com/office/drawing/2014/main" id="{ED794B38-AF5A-40EB-95A0-CF9468893196}"/>
              </a:ext>
            </a:extLst>
          </p:cNvPr>
          <p:cNvSpPr txBox="1"/>
          <p:nvPr/>
        </p:nvSpPr>
        <p:spPr>
          <a:xfrm>
            <a:off x="2546393" y="4416182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●広島市</a:t>
            </a:r>
          </a:p>
        </p:txBody>
      </p:sp>
      <p:sp>
        <p:nvSpPr>
          <p:cNvPr id="464" name="テキスト ボックス 463">
            <a:extLst>
              <a:ext uri="{FF2B5EF4-FFF2-40B4-BE49-F238E27FC236}">
                <a16:creationId xmlns:a16="http://schemas.microsoft.com/office/drawing/2014/main" id="{A88F5664-00D8-461C-8ADA-99ABA21E0DAA}"/>
              </a:ext>
            </a:extLst>
          </p:cNvPr>
          <p:cNvSpPr txBox="1"/>
          <p:nvPr/>
        </p:nvSpPr>
        <p:spPr>
          <a:xfrm>
            <a:off x="1229399" y="4667138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●福岡市</a:t>
            </a:r>
          </a:p>
        </p:txBody>
      </p:sp>
      <p:sp>
        <p:nvSpPr>
          <p:cNvPr id="465" name="テキスト ボックス 464">
            <a:extLst>
              <a:ext uri="{FF2B5EF4-FFF2-40B4-BE49-F238E27FC236}">
                <a16:creationId xmlns:a16="http://schemas.microsoft.com/office/drawing/2014/main" id="{ABCF3839-58B5-4920-AA97-DE86C549C67A}"/>
              </a:ext>
            </a:extLst>
          </p:cNvPr>
          <p:cNvSpPr txBox="1"/>
          <p:nvPr/>
        </p:nvSpPr>
        <p:spPr>
          <a:xfrm>
            <a:off x="1211349" y="5301087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●熊本市</a:t>
            </a:r>
          </a:p>
        </p:txBody>
      </p:sp>
      <p:sp>
        <p:nvSpPr>
          <p:cNvPr id="466" name="テキスト ボックス 465">
            <a:extLst>
              <a:ext uri="{FF2B5EF4-FFF2-40B4-BE49-F238E27FC236}">
                <a16:creationId xmlns:a16="http://schemas.microsoft.com/office/drawing/2014/main" id="{57BE147C-B5EE-44EB-A336-6D10ABF1033C}"/>
              </a:ext>
            </a:extLst>
          </p:cNvPr>
          <p:cNvSpPr txBox="1"/>
          <p:nvPr/>
        </p:nvSpPr>
        <p:spPr>
          <a:xfrm>
            <a:off x="4296487" y="4800639"/>
            <a:ext cx="303536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●堺市</a:t>
            </a:r>
          </a:p>
        </p:txBody>
      </p:sp>
      <p:sp>
        <p:nvSpPr>
          <p:cNvPr id="467" name="テキスト ボックス 466">
            <a:extLst>
              <a:ext uri="{FF2B5EF4-FFF2-40B4-BE49-F238E27FC236}">
                <a16:creationId xmlns:a16="http://schemas.microsoft.com/office/drawing/2014/main" id="{DA9D344A-A907-481B-A190-AE333068DD51}"/>
              </a:ext>
            </a:extLst>
          </p:cNvPr>
          <p:cNvSpPr txBox="1"/>
          <p:nvPr/>
        </p:nvSpPr>
        <p:spPr>
          <a:xfrm>
            <a:off x="6508132" y="5199270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相模原市</a:t>
            </a:r>
          </a:p>
        </p:txBody>
      </p:sp>
      <p:sp>
        <p:nvSpPr>
          <p:cNvPr id="468" name="テキスト ボックス 467">
            <a:extLst>
              <a:ext uri="{FF2B5EF4-FFF2-40B4-BE49-F238E27FC236}">
                <a16:creationId xmlns:a16="http://schemas.microsoft.com/office/drawing/2014/main" id="{3FFC4130-26EA-4BCD-8C38-8E733A23A413}"/>
              </a:ext>
            </a:extLst>
          </p:cNvPr>
          <p:cNvSpPr txBox="1"/>
          <p:nvPr/>
        </p:nvSpPr>
        <p:spPr>
          <a:xfrm>
            <a:off x="1424384" y="4546017"/>
            <a:ext cx="457424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●北九州市</a:t>
            </a:r>
          </a:p>
        </p:txBody>
      </p:sp>
      <p:sp>
        <p:nvSpPr>
          <p:cNvPr id="469" name="テキスト ボックス 468">
            <a:extLst>
              <a:ext uri="{FF2B5EF4-FFF2-40B4-BE49-F238E27FC236}">
                <a16:creationId xmlns:a16="http://schemas.microsoft.com/office/drawing/2014/main" id="{BAC3AA66-3804-45D8-BA6D-309500D2A59C}"/>
              </a:ext>
            </a:extLst>
          </p:cNvPr>
          <p:cNvSpPr txBox="1"/>
          <p:nvPr/>
        </p:nvSpPr>
        <p:spPr>
          <a:xfrm>
            <a:off x="6905558" y="4686091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●川崎市</a:t>
            </a:r>
          </a:p>
        </p:txBody>
      </p:sp>
      <p:sp>
        <p:nvSpPr>
          <p:cNvPr id="470" name="テキスト ボックス 469">
            <a:extLst>
              <a:ext uri="{FF2B5EF4-FFF2-40B4-BE49-F238E27FC236}">
                <a16:creationId xmlns:a16="http://schemas.microsoft.com/office/drawing/2014/main" id="{32F2E172-A6C0-40A3-91D7-DB8F593F20C3}"/>
              </a:ext>
            </a:extLst>
          </p:cNvPr>
          <p:cNvSpPr txBox="1"/>
          <p:nvPr/>
        </p:nvSpPr>
        <p:spPr>
          <a:xfrm>
            <a:off x="5765010" y="5017405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●浜松市</a:t>
            </a:r>
          </a:p>
        </p:txBody>
      </p:sp>
      <p:sp>
        <p:nvSpPr>
          <p:cNvPr id="471" name="テキスト ボックス 470">
            <a:extLst>
              <a:ext uri="{FF2B5EF4-FFF2-40B4-BE49-F238E27FC236}">
                <a16:creationId xmlns:a16="http://schemas.microsoft.com/office/drawing/2014/main" id="{98B4F384-DA36-412F-B924-1C45C2DED87E}"/>
              </a:ext>
            </a:extLst>
          </p:cNvPr>
          <p:cNvSpPr txBox="1"/>
          <p:nvPr/>
        </p:nvSpPr>
        <p:spPr>
          <a:xfrm>
            <a:off x="7056417" y="2874864"/>
            <a:ext cx="380480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●新潟市</a:t>
            </a:r>
          </a:p>
        </p:txBody>
      </p:sp>
      <p:sp>
        <p:nvSpPr>
          <p:cNvPr id="472" name="テキスト ボックス 471">
            <a:extLst>
              <a:ext uri="{FF2B5EF4-FFF2-40B4-BE49-F238E27FC236}">
                <a16:creationId xmlns:a16="http://schemas.microsoft.com/office/drawing/2014/main" id="{96671EF2-C486-48E4-8AEB-1CF615C05703}"/>
              </a:ext>
            </a:extLst>
          </p:cNvPr>
          <p:cNvSpPr txBox="1"/>
          <p:nvPr/>
        </p:nvSpPr>
        <p:spPr>
          <a:xfrm>
            <a:off x="6726191" y="4753888"/>
            <a:ext cx="149647" cy="92333"/>
          </a:xfrm>
          <a:prstGeom prst="rect">
            <a:avLst/>
          </a:prstGeom>
          <a:noFill/>
          <a:effectLst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</a:p>
        </p:txBody>
      </p:sp>
      <p:cxnSp>
        <p:nvCxnSpPr>
          <p:cNvPr id="473" name="直線コネクタ 472">
            <a:extLst>
              <a:ext uri="{FF2B5EF4-FFF2-40B4-BE49-F238E27FC236}">
                <a16:creationId xmlns:a16="http://schemas.microsoft.com/office/drawing/2014/main" id="{85C64807-F6B7-48F8-A396-4314C2712C78}"/>
              </a:ext>
            </a:extLst>
          </p:cNvPr>
          <p:cNvCxnSpPr>
            <a:cxnSpLocks/>
            <a:endCxn id="467" idx="0"/>
          </p:cNvCxnSpPr>
          <p:nvPr/>
        </p:nvCxnSpPr>
        <p:spPr>
          <a:xfrm flipH="1">
            <a:off x="6698372" y="4785638"/>
            <a:ext cx="99470" cy="4136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2990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92</Words>
  <Application>Microsoft Office PowerPoint</Application>
  <PresentationFormat>A4 210 x 297 mm</PresentationFormat>
  <Paragraphs>69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pptxe83_政令都市マップ</dc:title>
  <dc:subject>pptxe83_政令都市マップ</dc:subject>
  <dc:creator>でじけろお</dc:creator>
  <cp:revision>1</cp:revision>
  <dcterms:created xsi:type="dcterms:W3CDTF">2018-05-20T00:31:01Z</dcterms:created>
  <dcterms:modified xsi:type="dcterms:W3CDTF">2020-09-18T07:11:00Z</dcterms:modified>
  <cp:version>1</cp:version>
</cp:coreProperties>
</file>